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9"/>
  </p:handoutMasterIdLst>
  <p:sldIdLst>
    <p:sldId id="375" r:id="rId2"/>
    <p:sldId id="305" r:id="rId3"/>
    <p:sldId id="273" r:id="rId4"/>
    <p:sldId id="406" r:id="rId5"/>
    <p:sldId id="407" r:id="rId6"/>
    <p:sldId id="408" r:id="rId7"/>
    <p:sldId id="30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5256" autoAdjust="0"/>
  </p:normalViewPr>
  <p:slideViewPr>
    <p:cSldViewPr snapToGrid="0" snapToObjects="1">
      <p:cViewPr varScale="1">
        <p:scale>
          <a:sx n="86" d="100"/>
          <a:sy n="86" d="100"/>
        </p:scale>
        <p:origin x="562" y="67"/>
      </p:cViewPr>
      <p:guideLst/>
    </p:cSldViewPr>
  </p:slideViewPr>
  <p:outlineViewPr>
    <p:cViewPr>
      <p:scale>
        <a:sx n="33" d="100"/>
        <a:sy n="33" d="100"/>
      </p:scale>
      <p:origin x="0" y="-446"/>
    </p:cViewPr>
  </p:outlineViewPr>
  <p:notesTextViewPr>
    <p:cViewPr>
      <p:scale>
        <a:sx n="1" d="1"/>
        <a:sy n="1" d="1"/>
      </p:scale>
      <p:origin x="0" y="0"/>
    </p:cViewPr>
  </p:notesTextViewPr>
  <p:notesViewPr>
    <p:cSldViewPr snapToGrid="0" snapToObjects="1">
      <p:cViewPr varScale="1">
        <p:scale>
          <a:sx n="87" d="100"/>
          <a:sy n="87" d="100"/>
        </p:scale>
        <p:origin x="26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F17359-000A-9044-B834-9FBD0018D5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C98B882-BA21-D947-B59A-B375F7B018C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E773F5E-F60B-3D42-A6DD-6D5611C2F6EE}" type="datetimeFigureOut">
              <a:rPr lang="en-US" smtClean="0"/>
              <a:t>3/22/2022</a:t>
            </a:fld>
            <a:endParaRPr lang="en-US" dirty="0"/>
          </a:p>
        </p:txBody>
      </p:sp>
      <p:sp>
        <p:nvSpPr>
          <p:cNvPr id="4" name="Footer Placeholder 3">
            <a:extLst>
              <a:ext uri="{FF2B5EF4-FFF2-40B4-BE49-F238E27FC236}">
                <a16:creationId xmlns:a16="http://schemas.microsoft.com/office/drawing/2014/main" id="{8219AD5B-1A75-1A4A-8459-A96AB79E9D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49C6818-84EB-2D43-AA44-FC64C4595BF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28A1AC-D174-D44D-BB31-612041F19AA1}" type="slidenum">
              <a:rPr lang="en-US" smtClean="0"/>
              <a:t>‹#›</a:t>
            </a:fld>
            <a:endParaRPr lang="en-US" dirty="0"/>
          </a:p>
        </p:txBody>
      </p:sp>
    </p:spTree>
    <p:extLst>
      <p:ext uri="{BB962C8B-B14F-4D97-AF65-F5344CB8AC3E}">
        <p14:creationId xmlns:p14="http://schemas.microsoft.com/office/powerpoint/2010/main" val="35751703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2946"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D7A90A1-A930-7E45-A0C6-7B528BC17B68}"/>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289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_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215342"/>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5286196"/>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2715790"/>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E71328B3-338C-BB43-A9F5-AACCE2E54E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695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1928264"/>
            <a:ext cx="5822209" cy="4427316"/>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10" name="Text Placeholder 2">
            <a:extLst>
              <a:ext uri="{FF2B5EF4-FFF2-40B4-BE49-F238E27FC236}">
                <a16:creationId xmlns:a16="http://schemas.microsoft.com/office/drawing/2014/main" id="{01B97752-63E3-7E41-86AA-8084AC3E48D7}"/>
              </a:ext>
            </a:extLst>
          </p:cNvPr>
          <p:cNvSpPr>
            <a:spLocks noGrp="1"/>
          </p:cNvSpPr>
          <p:nvPr>
            <p:ph type="body" idx="13" hasCustomPrompt="1"/>
          </p:nvPr>
        </p:nvSpPr>
        <p:spPr>
          <a:xfrm>
            <a:off x="6487905" y="4498670"/>
            <a:ext cx="4179375" cy="356462"/>
          </a:xfrm>
        </p:spPr>
        <p:txBody>
          <a:bodyPr lIns="0" rIns="0">
            <a:normAutofit/>
          </a:bodyPr>
          <a:lstStyle>
            <a:lvl1pPr marL="0" indent="0" algn="r">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11" name="Title 1">
            <a:extLst>
              <a:ext uri="{FF2B5EF4-FFF2-40B4-BE49-F238E27FC236}">
                <a16:creationId xmlns:a16="http://schemas.microsoft.com/office/drawing/2014/main" id="{B45521CA-473D-274E-A252-50E49A3EFD16}"/>
              </a:ext>
            </a:extLst>
          </p:cNvPr>
          <p:cNvSpPr>
            <a:spLocks noGrp="1"/>
          </p:cNvSpPr>
          <p:nvPr>
            <p:ph type="ctrTitle"/>
          </p:nvPr>
        </p:nvSpPr>
        <p:spPr>
          <a:xfrm>
            <a:off x="6487905" y="1928264"/>
            <a:ext cx="4179376" cy="2387600"/>
          </a:xfrm>
        </p:spPr>
        <p:txBody>
          <a:bodyPr lIns="0" rIns="0" anchor="b">
            <a:normAutofit/>
          </a:bodyPr>
          <a:lstStyle>
            <a:lvl1pPr algn="r">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E327254B-5501-7248-A89F-42912B5A8BD2}"/>
              </a:ext>
            </a:extLst>
          </p:cNvPr>
          <p:cNvCxnSpPr>
            <a:cxnSpLocks/>
          </p:cNvCxnSpPr>
          <p:nvPr userDrawn="1"/>
        </p:nvCxnSpPr>
        <p:spPr>
          <a:xfrm>
            <a:off x="0" y="1405468"/>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700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87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5">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0" y="0"/>
            <a:ext cx="12192001"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4A57CAA2-2658-B441-A787-4B54C65D3BF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38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w/Caption_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52400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6338806"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1524000"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0" name="Straight Connector 9">
            <a:extLst>
              <a:ext uri="{FF2B5EF4-FFF2-40B4-BE49-F238E27FC236}">
                <a16:creationId xmlns:a16="http://schemas.microsoft.com/office/drawing/2014/main" id="{F2E583C8-CCA8-BB4A-B8AA-4ED85B62E67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66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Caption_2">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0668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635662" y="339644"/>
            <a:ext cx="5014993"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820856"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1" name="Straight Connector 10">
            <a:extLst>
              <a:ext uri="{FF2B5EF4-FFF2-40B4-BE49-F238E27FC236}">
                <a16:creationId xmlns:a16="http://schemas.microsoft.com/office/drawing/2014/main" id="{4C8C2B99-ED08-1F48-BE5D-40E40D09C7B7}"/>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Caption_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08843" y="3482977"/>
            <a:ext cx="10961177"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10" name="Straight Connector 9">
            <a:extLst>
              <a:ext uri="{FF2B5EF4-FFF2-40B4-BE49-F238E27FC236}">
                <a16:creationId xmlns:a16="http://schemas.microsoft.com/office/drawing/2014/main" id="{79B33817-49F3-B440-A271-466603AE1964}"/>
              </a:ext>
            </a:extLst>
          </p:cNvPr>
          <p:cNvCxnSpPr>
            <a:cxnSpLocks/>
          </p:cNvCxnSpPr>
          <p:nvPr userDrawn="1"/>
        </p:nvCxnSpPr>
        <p:spPr>
          <a:xfrm>
            <a:off x="0" y="421214"/>
            <a:ext cx="1219200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8576316B-7498-2E42-9B52-88BF1C9DF40C}"/>
              </a:ext>
            </a:extLst>
          </p:cNvPr>
          <p:cNvSpPr>
            <a:spLocks noGrp="1"/>
          </p:cNvSpPr>
          <p:nvPr>
            <p:ph idx="1" hasCustomPrompt="1"/>
          </p:nvPr>
        </p:nvSpPr>
        <p:spPr>
          <a:xfrm>
            <a:off x="5567465"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51775DA-49A0-2F4D-9F21-5D20DA6BA9B6}"/>
              </a:ext>
            </a:extLst>
          </p:cNvPr>
          <p:cNvSpPr>
            <a:spLocks noGrp="1"/>
          </p:cNvSpPr>
          <p:nvPr>
            <p:ph type="ctrTitle"/>
          </p:nvPr>
        </p:nvSpPr>
        <p:spPr>
          <a:xfrm>
            <a:off x="608844"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496456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Caption_4">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cxnSp>
        <p:nvCxnSpPr>
          <p:cNvPr id="5" name="Straight Connector 4">
            <a:extLst>
              <a:ext uri="{FF2B5EF4-FFF2-40B4-BE49-F238E27FC236}">
                <a16:creationId xmlns:a16="http://schemas.microsoft.com/office/drawing/2014/main" id="{40C0F668-C1BA-A349-A542-9E54E73E8178}"/>
              </a:ext>
            </a:extLst>
          </p:cNvPr>
          <p:cNvCxnSpPr>
            <a:cxnSpLocks/>
          </p:cNvCxnSpPr>
          <p:nvPr userDrawn="1"/>
        </p:nvCxnSpPr>
        <p:spPr>
          <a:xfrm>
            <a:off x="4961621" y="339644"/>
            <a:ext cx="0" cy="2806512"/>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339644"/>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339644"/>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780326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Caption_5">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3482977"/>
            <a:ext cx="12192000" cy="3375025"/>
          </a:xfrm>
          <a:prstGeom prst="rect">
            <a:avLst/>
          </a:prstGeom>
          <a:solidFill>
            <a:schemeClr val="accent4">
              <a:lumMod val="50000"/>
            </a:schemeClr>
          </a:solidFill>
        </p:spPr>
        <p:txBody>
          <a:bodyPr/>
          <a:lstStyle/>
          <a:p>
            <a:r>
              <a:rPr lang="en-US"/>
              <a:t>Click icon to add picture</a:t>
            </a:r>
            <a:endParaRPr lang="id-ID" dirty="0"/>
          </a:p>
        </p:txBody>
      </p:sp>
      <p:sp>
        <p:nvSpPr>
          <p:cNvPr id="6" name="Text Placeholder 2">
            <a:extLst>
              <a:ext uri="{FF2B5EF4-FFF2-40B4-BE49-F238E27FC236}">
                <a16:creationId xmlns:a16="http://schemas.microsoft.com/office/drawing/2014/main" id="{5832AA92-D0AC-8247-A360-19A5932C4E36}"/>
              </a:ext>
            </a:extLst>
          </p:cNvPr>
          <p:cNvSpPr>
            <a:spLocks noGrp="1"/>
          </p:cNvSpPr>
          <p:nvPr>
            <p:ph idx="1" hasCustomPrompt="1"/>
          </p:nvPr>
        </p:nvSpPr>
        <p:spPr>
          <a:xfrm>
            <a:off x="5351244" y="568512"/>
            <a:ext cx="6002556" cy="2806511"/>
          </a:xfrm>
          <a:prstGeom prst="rect">
            <a:avLst/>
          </a:prstGeom>
        </p:spPr>
        <p:txBody>
          <a:bodyPr vert="horz" lIns="91440" tIns="45720" rIns="91440" bIns="45720" rtlCol="0" anchor="ctr">
            <a:normAutofit/>
          </a:bodyPr>
          <a:lstStyle>
            <a:lvl1pPr algn="l">
              <a:defRPr sz="1600">
                <a:latin typeface="+mj-lt"/>
              </a:defRPr>
            </a:lvl1pPr>
            <a:lvl2pPr algn="l">
              <a:defRPr sz="1600">
                <a:latin typeface="+mj-lt"/>
              </a:defRPr>
            </a:lvl2pPr>
            <a:lvl3pPr algn="l">
              <a:defRPr sz="1600">
                <a:latin typeface="+mj-lt"/>
              </a:defRPr>
            </a:lvl3pPr>
            <a:lvl4pPr algn="l">
              <a:defRPr sz="1600">
                <a:latin typeface="+mj-lt"/>
              </a:defRPr>
            </a:lvl4pPr>
            <a:lvl5pPr algn="l">
              <a:defRPr sz="16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a:extLst>
              <a:ext uri="{FF2B5EF4-FFF2-40B4-BE49-F238E27FC236}">
                <a16:creationId xmlns:a16="http://schemas.microsoft.com/office/drawing/2014/main" id="{E3AD9F76-09D6-0D4E-99ED-D9391C974AD2}"/>
              </a:ext>
            </a:extLst>
          </p:cNvPr>
          <p:cNvSpPr>
            <a:spLocks noGrp="1"/>
          </p:cNvSpPr>
          <p:nvPr>
            <p:ph type="ctrTitle"/>
          </p:nvPr>
        </p:nvSpPr>
        <p:spPr>
          <a:xfrm>
            <a:off x="392623" y="568512"/>
            <a:ext cx="4179376" cy="2806512"/>
          </a:xfrm>
        </p:spPr>
        <p:txBody>
          <a:bodyPr lIns="0" rIns="0" anchor="ctr">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cxnSp>
        <p:nvCxnSpPr>
          <p:cNvPr id="15" name="Straight Connector 14">
            <a:extLst>
              <a:ext uri="{FF2B5EF4-FFF2-40B4-BE49-F238E27FC236}">
                <a16:creationId xmlns:a16="http://schemas.microsoft.com/office/drawing/2014/main" id="{16414763-7D4F-994A-AAA9-7DC46C19D816}"/>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706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1627321"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706796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1627322"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7067963"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420737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_3">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6093055" y="0"/>
            <a:ext cx="6098946"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0" y="1720312"/>
            <a:ext cx="60930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tx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accent4">
                    <a:lumMod val="75000"/>
                  </a:schemeClr>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814249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1B2D7F8-9505-6148-BEA2-27C4290FF6E2}"/>
              </a:ext>
            </a:extLst>
          </p:cNvPr>
          <p:cNvSpPr>
            <a:spLocks noGrp="1"/>
          </p:cNvSpPr>
          <p:nvPr>
            <p:ph sz="half" idx="1"/>
          </p:nvPr>
        </p:nvSpPr>
        <p:spPr>
          <a:xfrm>
            <a:off x="392623"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A9ADB053-F5D5-D34D-B6E3-A8AB7297F1F9}"/>
              </a:ext>
            </a:extLst>
          </p:cNvPr>
          <p:cNvSpPr>
            <a:spLocks noGrp="1"/>
          </p:cNvSpPr>
          <p:nvPr>
            <p:ph sz="half" idx="2"/>
          </p:nvPr>
        </p:nvSpPr>
        <p:spPr>
          <a:xfrm>
            <a:off x="5833265" y="2330824"/>
            <a:ext cx="4693727"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2">
            <a:extLst>
              <a:ext uri="{FF2B5EF4-FFF2-40B4-BE49-F238E27FC236}">
                <a16:creationId xmlns:a16="http://schemas.microsoft.com/office/drawing/2014/main" id="{B75E12F7-C53F-EB47-8D86-3CE7D6B2A8FB}"/>
              </a:ext>
            </a:extLst>
          </p:cNvPr>
          <p:cNvSpPr>
            <a:spLocks noGrp="1"/>
          </p:cNvSpPr>
          <p:nvPr>
            <p:ph type="body" idx="13"/>
          </p:nvPr>
        </p:nvSpPr>
        <p:spPr>
          <a:xfrm>
            <a:off x="392624" y="1468740"/>
            <a:ext cx="4672156"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a:extLst>
              <a:ext uri="{FF2B5EF4-FFF2-40B4-BE49-F238E27FC236}">
                <a16:creationId xmlns:a16="http://schemas.microsoft.com/office/drawing/2014/main" id="{0C3895DE-E9F7-5A41-91A4-BC8DE509CFFC}"/>
              </a:ext>
            </a:extLst>
          </p:cNvPr>
          <p:cNvSpPr>
            <a:spLocks noGrp="1"/>
          </p:cNvSpPr>
          <p:nvPr>
            <p:ph type="body" sz="quarter" idx="3"/>
          </p:nvPr>
        </p:nvSpPr>
        <p:spPr>
          <a:xfrm>
            <a:off x="5833265" y="1468740"/>
            <a:ext cx="4695165"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7" name="Straight Connector 16">
            <a:extLst>
              <a:ext uri="{FF2B5EF4-FFF2-40B4-BE49-F238E27FC236}">
                <a16:creationId xmlns:a16="http://schemas.microsoft.com/office/drawing/2014/main" id="{E28CCA37-00BD-0A43-8647-67DD0510A7E3}"/>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9196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latin typeface="+mj-lt"/>
                <a:cs typeface="Calibri" panose="020F0502020204030204" pitchFamily="34" charset="0"/>
              </a:defRPr>
            </a:lvl1pPr>
            <a:lvl2pPr>
              <a:lnSpc>
                <a:spcPct val="100000"/>
              </a:lnSpc>
              <a:defRPr sz="1600">
                <a:latin typeface="+mj-lt"/>
                <a:cs typeface="Calibri" panose="020F0502020204030204" pitchFamily="34" charset="0"/>
              </a:defRPr>
            </a:lvl2pPr>
            <a:lvl3pPr>
              <a:lnSpc>
                <a:spcPct val="100000"/>
              </a:lnSpc>
              <a:defRPr sz="1600">
                <a:latin typeface="+mj-lt"/>
                <a:cs typeface="Calibri" panose="020F0502020204030204" pitchFamily="34" charset="0"/>
              </a:defRPr>
            </a:lvl3pPr>
            <a:lvl4pPr>
              <a:lnSpc>
                <a:spcPct val="100000"/>
              </a:lnSpc>
              <a:defRPr sz="1600">
                <a:latin typeface="+mj-lt"/>
                <a:cs typeface="Calibri" panose="020F0502020204030204" pitchFamily="34" charset="0"/>
              </a:defRPr>
            </a:lvl4pPr>
            <a:lvl5pPr>
              <a:lnSpc>
                <a:spcPct val="100000"/>
              </a:lnSpc>
              <a:defRPr sz="1600">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816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_5">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C5233AE2-5078-C34D-8EAD-6F7B344F5241}"/>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24699EEF-FB75-1A46-B6B6-39CCF65A9EA4}"/>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Title 1">
            <a:extLst>
              <a:ext uri="{FF2B5EF4-FFF2-40B4-BE49-F238E27FC236}">
                <a16:creationId xmlns:a16="http://schemas.microsoft.com/office/drawing/2014/main" id="{89CD5966-5C30-E943-A71E-F48460A377D6}"/>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8" name="Content Placeholder 2">
            <a:extLst>
              <a:ext uri="{FF2B5EF4-FFF2-40B4-BE49-F238E27FC236}">
                <a16:creationId xmlns:a16="http://schemas.microsoft.com/office/drawing/2014/main" id="{CF969977-F5DB-3A45-9E9E-556F0938C059}"/>
              </a:ext>
            </a:extLst>
          </p:cNvPr>
          <p:cNvSpPr>
            <a:spLocks noGrp="1"/>
          </p:cNvSpPr>
          <p:nvPr>
            <p:ph sz="half" idx="1"/>
          </p:nvPr>
        </p:nvSpPr>
        <p:spPr>
          <a:xfrm>
            <a:off x="392623"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36D6BBCB-7852-8449-BC02-C5471A775B24}"/>
              </a:ext>
            </a:extLst>
          </p:cNvPr>
          <p:cNvSpPr>
            <a:spLocks noGrp="1"/>
          </p:cNvSpPr>
          <p:nvPr>
            <p:ph sz="half" idx="2"/>
          </p:nvPr>
        </p:nvSpPr>
        <p:spPr>
          <a:xfrm>
            <a:off x="6172200" y="2330824"/>
            <a:ext cx="5181600" cy="3846139"/>
          </a:xfrm>
        </p:spPr>
        <p:txBody>
          <a:bodyPr>
            <a:normAutofit/>
          </a:bodyPr>
          <a:lstStyle>
            <a:lvl1pPr>
              <a:lnSpc>
                <a:spcPct val="100000"/>
              </a:lnSpc>
              <a:defRPr sz="1600">
                <a:solidFill>
                  <a:schemeClr val="bg1"/>
                </a:solidFill>
                <a:latin typeface="+mj-lt"/>
                <a:cs typeface="Calibri" panose="020F0502020204030204" pitchFamily="34" charset="0"/>
              </a:defRPr>
            </a:lvl1pPr>
            <a:lvl2pPr>
              <a:lnSpc>
                <a:spcPct val="100000"/>
              </a:lnSpc>
              <a:defRPr sz="1600">
                <a:solidFill>
                  <a:schemeClr val="bg1"/>
                </a:solidFill>
                <a:latin typeface="+mj-lt"/>
                <a:cs typeface="Calibri" panose="020F0502020204030204" pitchFamily="34" charset="0"/>
              </a:defRPr>
            </a:lvl2pPr>
            <a:lvl3pPr>
              <a:lnSpc>
                <a:spcPct val="100000"/>
              </a:lnSpc>
              <a:defRPr sz="1600">
                <a:solidFill>
                  <a:schemeClr val="bg1"/>
                </a:solidFill>
                <a:latin typeface="+mj-lt"/>
                <a:cs typeface="Calibri" panose="020F0502020204030204" pitchFamily="34" charset="0"/>
              </a:defRPr>
            </a:lvl3pPr>
            <a:lvl4pPr>
              <a:lnSpc>
                <a:spcPct val="100000"/>
              </a:lnSpc>
              <a:defRPr sz="1600">
                <a:solidFill>
                  <a:schemeClr val="bg1"/>
                </a:solidFill>
                <a:latin typeface="+mj-lt"/>
                <a:cs typeface="Calibri" panose="020F0502020204030204" pitchFamily="34" charset="0"/>
              </a:defRPr>
            </a:lvl4pPr>
            <a:lvl5pPr>
              <a:lnSpc>
                <a:spcPct val="100000"/>
              </a:lnSpc>
              <a:defRPr sz="1600">
                <a:solidFill>
                  <a:schemeClr val="bg1"/>
                </a:solidFill>
                <a:latin typeface="+mj-lt"/>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725055FA-EC63-034E-B383-78552FAEA374}"/>
              </a:ext>
            </a:extLst>
          </p:cNvPr>
          <p:cNvSpPr>
            <a:spLocks noGrp="1"/>
          </p:cNvSpPr>
          <p:nvPr>
            <p:ph type="body" idx="13"/>
          </p:nvPr>
        </p:nvSpPr>
        <p:spPr>
          <a:xfrm>
            <a:off x="392623" y="1468740"/>
            <a:ext cx="5157787"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a:extLst>
              <a:ext uri="{FF2B5EF4-FFF2-40B4-BE49-F238E27FC236}">
                <a16:creationId xmlns:a16="http://schemas.microsoft.com/office/drawing/2014/main" id="{163F1262-F0B7-5B4F-A1EE-7A2D9835E6EC}"/>
              </a:ext>
            </a:extLst>
          </p:cNvPr>
          <p:cNvSpPr>
            <a:spLocks noGrp="1"/>
          </p:cNvSpPr>
          <p:nvPr>
            <p:ph type="body" sz="quarter" idx="3"/>
          </p:nvPr>
        </p:nvSpPr>
        <p:spPr>
          <a:xfrm>
            <a:off x="6172200" y="1468740"/>
            <a:ext cx="5183188" cy="823912"/>
          </a:xfrm>
        </p:spPr>
        <p:txBody>
          <a:bodyPr anchor="b">
            <a:normAutofit/>
          </a:bodyPr>
          <a:lstStyle>
            <a:lvl1pPr marL="0" indent="0">
              <a:buNone/>
              <a:defRPr sz="2800" b="1">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13" name="Straight Connector 12">
            <a:extLst>
              <a:ext uri="{FF2B5EF4-FFF2-40B4-BE49-F238E27FC236}">
                <a16:creationId xmlns:a16="http://schemas.microsoft.com/office/drawing/2014/main" id="{55F5877A-6F1B-5C4C-8792-78CDE344D0E0}"/>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969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588936"/>
            <a:ext cx="11432584" cy="5976637"/>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2C41291C-383F-CF4B-AB8E-2B40741A62AF}"/>
              </a:ext>
            </a:extLst>
          </p:cNvPr>
          <p:cNvCxnSpPr>
            <a:cxnSpLocks/>
          </p:cNvCxnSpPr>
          <p:nvPr userDrawn="1"/>
        </p:nvCxnSpPr>
        <p:spPr>
          <a:xfrm>
            <a:off x="0" y="292426"/>
            <a:ext cx="12192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34C5937-11C0-4E5A-867C-7AB68EA532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1957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92623" y="292426"/>
            <a:ext cx="10219457"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4" name="Straight Connector 3">
            <a:extLst>
              <a:ext uri="{FF2B5EF4-FFF2-40B4-BE49-F238E27FC236}">
                <a16:creationId xmlns:a16="http://schemas.microsoft.com/office/drawing/2014/main" id="{F516C013-C8E5-B44C-B6D6-DE71D0CC52C4}"/>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4E2D069-321B-434C-BB63-530EE51B64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2183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134319" y="0"/>
            <a:ext cx="1105768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5" name="Straight Connector 4">
            <a:extLst>
              <a:ext uri="{FF2B5EF4-FFF2-40B4-BE49-F238E27FC236}">
                <a16:creationId xmlns:a16="http://schemas.microsoft.com/office/drawing/2014/main" id="{DCA0415B-CCA3-7142-BDAA-6DAC63FB634C}"/>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3040D77-4CF4-4BFB-9FFB-8C9746D3906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9264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_5">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cxnSp>
        <p:nvCxnSpPr>
          <p:cNvPr id="7" name="Straight Connector 6">
            <a:extLst>
              <a:ext uri="{FF2B5EF4-FFF2-40B4-BE49-F238E27FC236}">
                <a16:creationId xmlns:a16="http://schemas.microsoft.com/office/drawing/2014/main" id="{43A34E77-65E8-214A-93DD-907ECB950F42}"/>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C15D6B-DF62-4A31-87F3-2084A6C590A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7893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6993359"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625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0" y="1"/>
            <a:ext cx="5198641" cy="6858002"/>
          </a:xfrm>
          <a:prstGeom prst="rect">
            <a:avLst/>
          </a:prstGeom>
          <a:solidFill>
            <a:schemeClr val="accent4">
              <a:lumMod val="50000"/>
            </a:schemeClr>
          </a:solidFill>
        </p:spPr>
        <p:txBody>
          <a:bodyPr/>
          <a:lstStyle/>
          <a:p>
            <a:r>
              <a:rPr lang="en-US"/>
              <a:t>Click icon to add picture</a:t>
            </a:r>
            <a:endParaRPr lang="id-ID"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5711877" y="339645"/>
            <a:ext cx="489057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5708797" y="1507066"/>
            <a:ext cx="4890578"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34037ED-B73E-2946-8FAC-2803EA71C585}"/>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67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Content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134319" y="1"/>
            <a:ext cx="11057681"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45581"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B907ACF-A34F-FE4A-8511-B7FE12F69496}"/>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2394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_4">
    <p:bg>
      <p:bgPr>
        <a:solidFill>
          <a:schemeClr val="accent4">
            <a:lumMod val="50000"/>
          </a:schemeClr>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34319" y="0"/>
            <a:ext cx="1105768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cxnSp>
        <p:nvCxnSpPr>
          <p:cNvPr id="3" name="Straight Connector 2">
            <a:extLst>
              <a:ext uri="{FF2B5EF4-FFF2-40B4-BE49-F238E27FC236}">
                <a16:creationId xmlns:a16="http://schemas.microsoft.com/office/drawing/2014/main" id="{A9525627-537D-D740-918D-FD8895672A9F}"/>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375684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Content_5">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E0B206EA-4BA0-3F4C-A4ED-E78F311CD8A8}"/>
              </a:ext>
            </a:extLst>
          </p:cNvPr>
          <p:cNvSpPr>
            <a:spLocks noGrp="1"/>
          </p:cNvSpPr>
          <p:nvPr>
            <p:ph type="pic" sz="quarter" idx="13"/>
          </p:nvPr>
        </p:nvSpPr>
        <p:spPr>
          <a:xfrm>
            <a:off x="1" y="1"/>
            <a:ext cx="12192000" cy="6858002"/>
          </a:xfrm>
          <a:prstGeom prst="rect">
            <a:avLst/>
          </a:prstGeom>
          <a:solidFill>
            <a:schemeClr val="accent4">
              <a:lumMod val="50000"/>
            </a:schemeClr>
          </a:solidFill>
        </p:spPr>
        <p:txBody>
          <a:bodyPr/>
          <a:lstStyle/>
          <a:p>
            <a:r>
              <a:rPr lang="en-US"/>
              <a:t>Click icon to add picture</a:t>
            </a:r>
            <a:endParaRPr lang="id-ID"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69E9592-D634-1947-B3FB-EB3B7F16FF28}"/>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6D456EAF-F3B8-AF4A-90FF-4B0693C56A33}"/>
              </a:ext>
            </a:extLst>
          </p:cNvPr>
          <p:cNvSpPr>
            <a:spLocks noGrp="1"/>
          </p:cNvSpPr>
          <p:nvPr>
            <p:ph type="ctrTitle" hasCustomPrompt="1"/>
          </p:nvPr>
        </p:nvSpPr>
        <p:spPr>
          <a:xfrm>
            <a:off x="392623" y="339645"/>
            <a:ext cx="4890577"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5" name="Text Placeholder 10">
            <a:extLst>
              <a:ext uri="{FF2B5EF4-FFF2-40B4-BE49-F238E27FC236}">
                <a16:creationId xmlns:a16="http://schemas.microsoft.com/office/drawing/2014/main" id="{F7FB4ADF-1B3E-A442-B2C9-518CBE7637DB}"/>
              </a:ext>
            </a:extLst>
          </p:cNvPr>
          <p:cNvSpPr>
            <a:spLocks noGrp="1"/>
          </p:cNvSpPr>
          <p:nvPr>
            <p:ph type="body" sz="quarter" idx="14"/>
          </p:nvPr>
        </p:nvSpPr>
        <p:spPr>
          <a:xfrm>
            <a:off x="392624" y="1507066"/>
            <a:ext cx="4890578"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8996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mage and Caption_1">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676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and Caption_2">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46059"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7313354" y="4418889"/>
            <a:ext cx="3289100"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7313355" y="5080791"/>
            <a:ext cx="3289100"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B39C4094-208E-7E4A-848A-F76A1573073A}"/>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355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Caption_3">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5445942" y="292426"/>
            <a:ext cx="6297515" cy="6273148"/>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4418889"/>
            <a:ext cx="4609683" cy="637507"/>
          </a:xfrm>
        </p:spPr>
        <p:txBody>
          <a:bodyPr lIns="0" rIns="0" anchor="b">
            <a:noAutofit/>
          </a:bodyPr>
          <a:lstStyle>
            <a:lvl1pPr algn="l">
              <a:defRPr sz="4000" b="0" i="0" cap="all" baseline="0">
                <a:solidFill>
                  <a:schemeClr val="accent4">
                    <a:lumMod val="75000"/>
                  </a:schemeClr>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5080791"/>
            <a:ext cx="4609683" cy="1484783"/>
          </a:xfrm>
        </p:spPr>
        <p:txBody>
          <a:bodyPr lIns="0" rIns="0" anchor="t">
            <a:normAutofit/>
          </a:bodyPr>
          <a:lstStyle>
            <a:lvl1pPr marL="0" indent="0">
              <a:lnSpc>
                <a:spcPct val="100000"/>
              </a:lnSpc>
              <a:buNone/>
              <a:defRPr sz="1400">
                <a:latin typeface="+mj-lt"/>
              </a:defRPr>
            </a:lvl1pPr>
            <a:lvl2pPr marL="457200" indent="0">
              <a:lnSpc>
                <a:spcPct val="100000"/>
              </a:lnSpc>
              <a:buNone/>
              <a:defRPr sz="1400">
                <a:latin typeface="+mj-lt"/>
              </a:defRPr>
            </a:lvl2pPr>
            <a:lvl3pPr marL="914400" indent="0">
              <a:lnSpc>
                <a:spcPct val="100000"/>
              </a:lnSpc>
              <a:buNone/>
              <a:defRPr sz="1400">
                <a:latin typeface="+mj-lt"/>
              </a:defRPr>
            </a:lvl3pPr>
            <a:lvl4pPr marL="1371600" indent="0">
              <a:lnSpc>
                <a:spcPct val="100000"/>
              </a:lnSpc>
              <a:buNone/>
              <a:defRPr sz="1400">
                <a:latin typeface="+mj-lt"/>
              </a:defRPr>
            </a:lvl4pPr>
            <a:lvl5pPr marL="1828800" indent="0">
              <a:lnSpc>
                <a:spcPct val="100000"/>
              </a:lnSpc>
              <a:buNone/>
              <a:defRPr sz="14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BE71BC7-72EE-294C-9A39-61A77EE295A0}"/>
              </a:ext>
            </a:extLst>
          </p:cNvPr>
          <p:cNvCxnSpPr>
            <a:cxnSpLocks/>
          </p:cNvCxnSpPr>
          <p:nvPr userDrawn="1"/>
        </p:nvCxnSpPr>
        <p:spPr>
          <a:xfrm>
            <a:off x="392623" y="5080791"/>
            <a:ext cx="4609683"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7384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and Caption_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1645581" y="4418889"/>
            <a:ext cx="3289100"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a:t>
            </a:r>
            <a:br>
              <a:rPr lang="en-US" dirty="0"/>
            </a:br>
            <a:r>
              <a:rPr lang="en-US" dirty="0"/>
              <a:t>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1645582" y="5080791"/>
            <a:ext cx="3289100"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76AC280-5A8D-B048-BECC-9C306F32508F}"/>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906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and Caption_5">
    <p:spTree>
      <p:nvGrpSpPr>
        <p:cNvPr id="1" name=""/>
        <p:cNvGrpSpPr/>
        <p:nvPr/>
      </p:nvGrpSpPr>
      <p:grpSpPr>
        <a:xfrm>
          <a:off x="0" y="0"/>
          <a:ext cx="0" cy="0"/>
          <a:chOff x="0" y="0"/>
          <a:chExt cx="0" cy="0"/>
        </a:xfrm>
      </p:grpSpPr>
      <p:sp>
        <p:nvSpPr>
          <p:cNvPr id="8" name="Picture Placeholder 5">
            <a:extLst>
              <a:ext uri="{FF2B5EF4-FFF2-40B4-BE49-F238E27FC236}">
                <a16:creationId xmlns:a16="http://schemas.microsoft.com/office/drawing/2014/main" id="{1F4417F7-7CDE-DF44-9B0E-AC44EE99BF4B}"/>
              </a:ext>
            </a:extLst>
          </p:cNvPr>
          <p:cNvSpPr>
            <a:spLocks noGrp="1"/>
          </p:cNvSpPr>
          <p:nvPr>
            <p:ph type="pic" sz="quarter" idx="10"/>
          </p:nvPr>
        </p:nvSpPr>
        <p:spPr>
          <a:xfrm>
            <a:off x="0" y="0"/>
            <a:ext cx="1219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9" name="Title 1">
            <a:extLst>
              <a:ext uri="{FF2B5EF4-FFF2-40B4-BE49-F238E27FC236}">
                <a16:creationId xmlns:a16="http://schemas.microsoft.com/office/drawing/2014/main" id="{97670D6E-CED1-EE4B-A761-0D1C7A246FD2}"/>
              </a:ext>
            </a:extLst>
          </p:cNvPr>
          <p:cNvSpPr>
            <a:spLocks noGrp="1"/>
          </p:cNvSpPr>
          <p:nvPr>
            <p:ph type="ctrTitle" hasCustomPrompt="1"/>
          </p:nvPr>
        </p:nvSpPr>
        <p:spPr>
          <a:xfrm>
            <a:off x="392622" y="3429000"/>
            <a:ext cx="4609683" cy="637507"/>
          </a:xfrm>
        </p:spPr>
        <p:txBody>
          <a:bodyPr lIns="0" rIns="0" anchor="b">
            <a:noAutofit/>
          </a:bodyPr>
          <a:lstStyle>
            <a:lvl1pPr algn="l">
              <a:defRPr sz="4000" b="0" i="0" cap="all" baseline="0">
                <a:solidFill>
                  <a:schemeClr val="bg1"/>
                </a:solidFill>
                <a:latin typeface="Sagona ExtraLight" panose="02020303050505020204" pitchFamily="18" charset="0"/>
              </a:defRPr>
            </a:lvl1pPr>
          </a:lstStyle>
          <a:p>
            <a:r>
              <a:rPr lang="en-US" dirty="0"/>
              <a:t>TITLE GOEs HERE</a:t>
            </a:r>
          </a:p>
        </p:txBody>
      </p:sp>
      <p:sp>
        <p:nvSpPr>
          <p:cNvPr id="10" name="Text Placeholder 10">
            <a:extLst>
              <a:ext uri="{FF2B5EF4-FFF2-40B4-BE49-F238E27FC236}">
                <a16:creationId xmlns:a16="http://schemas.microsoft.com/office/drawing/2014/main" id="{0DAC9D44-F28B-2B43-8B6F-260CB811AA38}"/>
              </a:ext>
            </a:extLst>
          </p:cNvPr>
          <p:cNvSpPr>
            <a:spLocks noGrp="1"/>
          </p:cNvSpPr>
          <p:nvPr>
            <p:ph type="body" sz="quarter" idx="14"/>
          </p:nvPr>
        </p:nvSpPr>
        <p:spPr>
          <a:xfrm>
            <a:off x="392622" y="4090902"/>
            <a:ext cx="4609683" cy="1484783"/>
          </a:xfrm>
        </p:spPr>
        <p:txBody>
          <a:bodyPr lIns="0" rIns="0" anchor="t">
            <a:normAutofit/>
          </a:bodyPr>
          <a:lstStyle>
            <a:lvl1pPr marL="0" indent="0">
              <a:lnSpc>
                <a:spcPct val="100000"/>
              </a:lnSpc>
              <a:buNone/>
              <a:defRPr sz="1400">
                <a:solidFill>
                  <a:schemeClr val="bg1"/>
                </a:solidFill>
                <a:latin typeface="+mj-lt"/>
              </a:defRPr>
            </a:lvl1pPr>
            <a:lvl2pPr marL="457200" indent="0">
              <a:lnSpc>
                <a:spcPct val="100000"/>
              </a:lnSpc>
              <a:buNone/>
              <a:defRPr sz="1400">
                <a:solidFill>
                  <a:schemeClr val="bg1"/>
                </a:solidFill>
                <a:latin typeface="+mj-lt"/>
              </a:defRPr>
            </a:lvl2pPr>
            <a:lvl3pPr marL="914400" indent="0">
              <a:lnSpc>
                <a:spcPct val="100000"/>
              </a:lnSpc>
              <a:buNone/>
              <a:defRPr sz="1400">
                <a:solidFill>
                  <a:schemeClr val="bg1"/>
                </a:solidFill>
                <a:latin typeface="+mj-lt"/>
              </a:defRPr>
            </a:lvl3pPr>
            <a:lvl4pPr marL="1371600" indent="0">
              <a:lnSpc>
                <a:spcPct val="100000"/>
              </a:lnSpc>
              <a:buNone/>
              <a:defRPr sz="1400">
                <a:solidFill>
                  <a:schemeClr val="bg1"/>
                </a:solidFill>
                <a:latin typeface="+mj-lt"/>
              </a:defRPr>
            </a:lvl4pPr>
            <a:lvl5pPr marL="1828800" indent="0">
              <a:lnSpc>
                <a:spcPct val="100000"/>
              </a:lnSpc>
              <a:buNone/>
              <a:defRPr sz="14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79F22032-BAB9-744C-B14E-54350BBD1C71}"/>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2380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verview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2" y="339645"/>
            <a:ext cx="10219457"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noProof="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2"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2" y="2366353"/>
            <a:ext cx="369944" cy="368788"/>
          </a:xfrm>
        </p:spPr>
        <p:txBody>
          <a:bodyPr anchor="ctr">
            <a:normAutofit/>
          </a:bodyPr>
          <a:lstStyle>
            <a:lvl1pPr marL="0" indent="0" algn="ctr">
              <a:buNone/>
              <a:defRPr sz="800"/>
            </a:lvl1pPr>
          </a:lstStyle>
          <a:p>
            <a:r>
              <a:rPr lang="en-US" noProof="0"/>
              <a:t>Click icon to add picture</a:t>
            </a:r>
            <a:endParaRPr lang="en-US" noProof="0" dirty="0"/>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2" y="3592038"/>
            <a:ext cx="369944" cy="368788"/>
          </a:xfrm>
        </p:spPr>
        <p:txBody>
          <a:bodyPr anchor="ctr">
            <a:normAutofit/>
          </a:bodyPr>
          <a:lstStyle>
            <a:lvl1pPr marL="0" indent="0" algn="ctr">
              <a:buNone/>
              <a:defRPr sz="800"/>
            </a:lvl1pPr>
          </a:lstStyle>
          <a:p>
            <a:r>
              <a:rPr lang="en-US" noProof="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2" y="4856634"/>
            <a:ext cx="369944" cy="368788"/>
          </a:xfrm>
        </p:spPr>
        <p:txBody>
          <a:bodyPr anchor="ctr">
            <a:normAutofit/>
          </a:bodyPr>
          <a:lstStyle>
            <a:lvl1pPr marL="0" indent="0" algn="ctr">
              <a:buNone/>
              <a:defRPr sz="800"/>
            </a:lvl1pPr>
          </a:lstStyle>
          <a:p>
            <a:r>
              <a:rPr lang="en-US" noProof="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5605550" y="229400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5683052" y="2366353"/>
            <a:ext cx="369944" cy="368788"/>
          </a:xfrm>
        </p:spPr>
        <p:txBody>
          <a:bodyPr anchor="ctr">
            <a:normAutofit/>
          </a:bodyPr>
          <a:lstStyle>
            <a:lvl1pPr marL="0" indent="0" algn="ctr">
              <a:buNone/>
              <a:defRPr sz="800"/>
            </a:lvl1pPr>
          </a:lstStyle>
          <a:p>
            <a:r>
              <a:rPr lang="en-US" noProof="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5610992" y="3519693"/>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5683052" y="3592038"/>
            <a:ext cx="369944" cy="368788"/>
          </a:xfrm>
        </p:spPr>
        <p:txBody>
          <a:bodyPr anchor="ctr">
            <a:normAutofit/>
          </a:bodyPr>
          <a:lstStyle>
            <a:lvl1pPr marL="0" indent="0" algn="ctr">
              <a:buNone/>
              <a:defRPr sz="800"/>
            </a:lvl1pPr>
          </a:lstStyle>
          <a:p>
            <a:r>
              <a:rPr lang="en-US" noProof="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5610992" y="4784289"/>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5683052" y="4856634"/>
            <a:ext cx="369944" cy="368788"/>
          </a:xfrm>
        </p:spPr>
        <p:txBody>
          <a:bodyPr anchor="ctr">
            <a:normAutofit/>
          </a:bodyPr>
          <a:lstStyle>
            <a:lvl1pPr marL="0" indent="0" algn="ctr">
              <a:buNone/>
              <a:defRPr sz="800"/>
            </a:lvl1pPr>
          </a:lstStyle>
          <a:p>
            <a:r>
              <a:rPr lang="en-US" noProof="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2257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22570"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2257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22570"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2257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22570"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6500441" y="2512451"/>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6500441" y="2265592"/>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6500441" y="3745506"/>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6500441" y="3498647"/>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6500441" y="5006270"/>
            <a:ext cx="3995035" cy="426685"/>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6500441" y="4759411"/>
            <a:ext cx="3995036" cy="365095"/>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cxnSp>
        <p:nvCxnSpPr>
          <p:cNvPr id="42" name="Straight Connector 41">
            <a:extLst>
              <a:ext uri="{FF2B5EF4-FFF2-40B4-BE49-F238E27FC236}">
                <a16:creationId xmlns:a16="http://schemas.microsoft.com/office/drawing/2014/main" id="{58A232C0-1AC5-164D-B8B6-CC8F07CF2E21}"/>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30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verview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2" name="Rectangle: Rounded Corners 16">
            <a:extLst>
              <a:ext uri="{FF2B5EF4-FFF2-40B4-BE49-F238E27FC236}">
                <a16:creationId xmlns:a16="http://schemas.microsoft.com/office/drawing/2014/main" id="{B3776AA3-9860-D247-8A43-85FD58FFFD43}"/>
              </a:ext>
            </a:extLst>
          </p:cNvPr>
          <p:cNvSpPr/>
          <p:nvPr/>
        </p:nvSpPr>
        <p:spPr>
          <a:xfrm>
            <a:off x="392623"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428792"/>
            <a:ext cx="369944" cy="368788"/>
          </a:xfrm>
        </p:spPr>
        <p:txBody>
          <a:bodyPr anchor="ctr">
            <a:normAutofit/>
          </a:bodyPr>
          <a:lstStyle>
            <a:lvl1pPr marL="0" indent="0" algn="ctr">
              <a:buNone/>
              <a:defRPr sz="800"/>
            </a:lvl1pPr>
          </a:lstStyle>
          <a:p>
            <a:r>
              <a:rPr lang="en-US" noProof="0"/>
              <a:t>Click icon to add picture</a:t>
            </a:r>
          </a:p>
        </p:txBody>
      </p:sp>
      <p:sp>
        <p:nvSpPr>
          <p:cNvPr id="57" name="Rectangle: Rounded Corners 16">
            <a:extLst>
              <a:ext uri="{FF2B5EF4-FFF2-40B4-BE49-F238E27FC236}">
                <a16:creationId xmlns:a16="http://schemas.microsoft.com/office/drawing/2014/main" id="{F5244B71-4557-B64C-8C28-456C7623AE5B}"/>
              </a:ext>
            </a:extLst>
          </p:cNvPr>
          <p:cNvSpPr/>
          <p:nvPr userDrawn="1"/>
        </p:nvSpPr>
        <p:spPr>
          <a:xfrm>
            <a:off x="392623"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654477"/>
            <a:ext cx="369944" cy="368788"/>
          </a:xfrm>
        </p:spPr>
        <p:txBody>
          <a:bodyPr anchor="ctr">
            <a:normAutofit/>
          </a:bodyPr>
          <a:lstStyle>
            <a:lvl1pPr marL="0" indent="0" algn="ctr">
              <a:buNone/>
              <a:defRPr sz="800"/>
            </a:lvl1pPr>
          </a:lstStyle>
          <a:p>
            <a:r>
              <a:rPr lang="en-US" noProof="0"/>
              <a:t>Click icon to add picture</a:t>
            </a:r>
          </a:p>
        </p:txBody>
      </p:sp>
      <p:sp>
        <p:nvSpPr>
          <p:cNvPr id="61" name="Rectangle: Rounded Corners 16">
            <a:extLst>
              <a:ext uri="{FF2B5EF4-FFF2-40B4-BE49-F238E27FC236}">
                <a16:creationId xmlns:a16="http://schemas.microsoft.com/office/drawing/2014/main" id="{1A5F3004-02A9-1E43-A3E5-8ABCD5ED1A1C}"/>
              </a:ext>
            </a:extLst>
          </p:cNvPr>
          <p:cNvSpPr/>
          <p:nvPr userDrawn="1"/>
        </p:nvSpPr>
        <p:spPr>
          <a:xfrm>
            <a:off x="392623"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919073"/>
            <a:ext cx="369944" cy="368788"/>
          </a:xfrm>
        </p:spPr>
        <p:txBody>
          <a:bodyPr anchor="ctr">
            <a:normAutofit/>
          </a:bodyPr>
          <a:lstStyle>
            <a:lvl1pPr marL="0" indent="0" algn="ctr">
              <a:buNone/>
              <a:defRPr sz="800"/>
            </a:lvl1pPr>
          </a:lstStyle>
          <a:p>
            <a:r>
              <a:rPr lang="en-US" noProof="0"/>
              <a:t>Click icon to add picture</a:t>
            </a:r>
          </a:p>
        </p:txBody>
      </p:sp>
      <p:sp>
        <p:nvSpPr>
          <p:cNvPr id="98" name="Rectangle: Rounded Corners 16">
            <a:extLst>
              <a:ext uri="{FF2B5EF4-FFF2-40B4-BE49-F238E27FC236}">
                <a16:creationId xmlns:a16="http://schemas.microsoft.com/office/drawing/2014/main" id="{491E125D-06D1-A343-A3C9-CBC63A66CDC0}"/>
              </a:ext>
            </a:extLst>
          </p:cNvPr>
          <p:cNvSpPr/>
          <p:nvPr userDrawn="1"/>
        </p:nvSpPr>
        <p:spPr>
          <a:xfrm>
            <a:off x="6472581" y="2356447"/>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428792"/>
            <a:ext cx="369944" cy="368788"/>
          </a:xfrm>
        </p:spPr>
        <p:txBody>
          <a:bodyPr anchor="ctr">
            <a:normAutofit/>
          </a:bodyPr>
          <a:lstStyle>
            <a:lvl1pPr marL="0" indent="0" algn="ctr">
              <a:buNone/>
              <a:defRPr sz="800"/>
            </a:lvl1pPr>
          </a:lstStyle>
          <a:p>
            <a:r>
              <a:rPr lang="en-US" noProof="0"/>
              <a:t>Click icon to add picture</a:t>
            </a:r>
          </a:p>
        </p:txBody>
      </p:sp>
      <p:sp>
        <p:nvSpPr>
          <p:cNvPr id="100" name="Rectangle: Rounded Corners 16">
            <a:extLst>
              <a:ext uri="{FF2B5EF4-FFF2-40B4-BE49-F238E27FC236}">
                <a16:creationId xmlns:a16="http://schemas.microsoft.com/office/drawing/2014/main" id="{9DDF7684-5C6D-B344-A059-87C2BDD8657A}"/>
              </a:ext>
            </a:extLst>
          </p:cNvPr>
          <p:cNvSpPr/>
          <p:nvPr userDrawn="1"/>
        </p:nvSpPr>
        <p:spPr>
          <a:xfrm>
            <a:off x="6472581" y="3582132"/>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654477"/>
            <a:ext cx="369944" cy="368788"/>
          </a:xfrm>
        </p:spPr>
        <p:txBody>
          <a:bodyPr anchor="ctr">
            <a:normAutofit/>
          </a:bodyPr>
          <a:lstStyle>
            <a:lvl1pPr marL="0" indent="0" algn="ctr">
              <a:buNone/>
              <a:defRPr sz="800"/>
            </a:lvl1pPr>
          </a:lstStyle>
          <a:p>
            <a:r>
              <a:rPr lang="en-US" noProof="0"/>
              <a:t>Click icon to add picture</a:t>
            </a:r>
          </a:p>
        </p:txBody>
      </p:sp>
      <p:sp>
        <p:nvSpPr>
          <p:cNvPr id="102" name="Rectangle: Rounded Corners 16">
            <a:extLst>
              <a:ext uri="{FF2B5EF4-FFF2-40B4-BE49-F238E27FC236}">
                <a16:creationId xmlns:a16="http://schemas.microsoft.com/office/drawing/2014/main" id="{FE14D617-9285-9D4D-84E4-7BBD145B397E}"/>
              </a:ext>
            </a:extLst>
          </p:cNvPr>
          <p:cNvSpPr/>
          <p:nvPr userDrawn="1"/>
        </p:nvSpPr>
        <p:spPr>
          <a:xfrm>
            <a:off x="6472581" y="4846728"/>
            <a:ext cx="506948" cy="506948"/>
          </a:xfrm>
          <a:prstGeom prst="roundRect">
            <a:avLst/>
          </a:prstGeom>
          <a:noFill/>
          <a:ln w="1905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919073"/>
            <a:ext cx="369944" cy="368788"/>
          </a:xfrm>
        </p:spPr>
        <p:txBody>
          <a:bodyPr anchor="ctr">
            <a:normAutofit/>
          </a:bodyPr>
          <a:lstStyle>
            <a:lvl1pPr marL="0" indent="0" algn="ctr">
              <a:buNone/>
              <a:defRPr sz="800"/>
            </a:lvl1pPr>
          </a:lstStyle>
          <a:p>
            <a:r>
              <a:rPr lang="en-US" noProof="0"/>
              <a:t>Click icon to add picture</a:t>
            </a:r>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noProof="0"/>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574890"/>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328032"/>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807945"/>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561087"/>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5068709"/>
            <a:ext cx="4411704" cy="365077"/>
          </a:xfrm>
        </p:spPr>
        <p:txBody>
          <a:bodyPr lIns="0" rIns="0" anchor="t">
            <a:noAutofit/>
          </a:bodyPr>
          <a:lstStyle>
            <a:lvl1pPr marL="0" indent="0">
              <a:lnSpc>
                <a:spcPct val="100000"/>
              </a:lnSpc>
              <a:buNone/>
              <a:defRPr sz="1400">
                <a:solidFill>
                  <a:schemeClr val="tx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821851"/>
            <a:ext cx="4411705" cy="312380"/>
          </a:xfrm>
        </p:spPr>
        <p:txBody>
          <a:bodyPr lIns="0" anchor="b">
            <a:noAutofit/>
          </a:bodyPr>
          <a:lstStyle>
            <a:lvl1pPr marL="0" indent="0">
              <a:buNone/>
              <a:defRPr sz="1800" b="1" cap="all" baseline="0">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844026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verview_4">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D2B2CC15-A5D6-7646-B184-255F86FB708E}"/>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48661" y="339645"/>
            <a:ext cx="10113030"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173089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173089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173089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949266" y="2366353"/>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949266" y="3592038"/>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949266" y="485663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248878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2488784"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248878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2488784"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248878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2488784"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766655" y="2512451"/>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766655" y="2265592"/>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766655" y="3745506"/>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766655" y="3498647"/>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766655" y="5006270"/>
            <a:ext cx="3995035" cy="426685"/>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766655" y="4759411"/>
            <a:ext cx="3995036" cy="365095"/>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41" name="Straight Connector 40">
            <a:extLst>
              <a:ext uri="{FF2B5EF4-FFF2-40B4-BE49-F238E27FC236}">
                <a16:creationId xmlns:a16="http://schemas.microsoft.com/office/drawing/2014/main" id="{2D604C81-B013-4641-9B16-5E9ECBD30CBA}"/>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1681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verview_5">
    <p:spTree>
      <p:nvGrpSpPr>
        <p:cNvPr id="1" name=""/>
        <p:cNvGrpSpPr/>
        <p:nvPr/>
      </p:nvGrpSpPr>
      <p:grpSpPr>
        <a:xfrm>
          <a:off x="0" y="0"/>
          <a:ext cx="0" cy="0"/>
          <a:chOff x="0" y="0"/>
          <a:chExt cx="0" cy="0"/>
        </a:xfrm>
      </p:grpSpPr>
      <p:sp>
        <p:nvSpPr>
          <p:cNvPr id="40" name="Picture Placeholder 5">
            <a:extLst>
              <a:ext uri="{FF2B5EF4-FFF2-40B4-BE49-F238E27FC236}">
                <a16:creationId xmlns:a16="http://schemas.microsoft.com/office/drawing/2014/main" id="{C76CA39F-4826-EC4A-B911-A0B38E489269}"/>
              </a:ext>
            </a:extLst>
          </p:cNvPr>
          <p:cNvSpPr>
            <a:spLocks noGrp="1"/>
          </p:cNvSpPr>
          <p:nvPr>
            <p:ph type="pic" sz="quarter" idx="41"/>
          </p:nvPr>
        </p:nvSpPr>
        <p:spPr>
          <a:xfrm>
            <a:off x="0" y="0"/>
            <a:ext cx="12191999"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096000" h="6858000">
                <a:moveTo>
                  <a:pt x="0" y="0"/>
                </a:moveTo>
                <a:lnTo>
                  <a:pt x="6096000" y="0"/>
                </a:lnTo>
                <a:lnTo>
                  <a:pt x="6096000" y="6858000"/>
                </a:lnTo>
                <a:lnTo>
                  <a:pt x="0" y="6858000"/>
                </a:lnTo>
                <a:close/>
              </a:path>
            </a:pathLst>
          </a:custGeom>
          <a:solidFill>
            <a:schemeClr val="accent4">
              <a:lumMod val="50000"/>
            </a:schemeClr>
          </a:solidFill>
        </p:spPr>
        <p:txBody>
          <a:bodyPr wrap="square" anchor="ctr">
            <a:noAutofit/>
          </a:bodyPr>
          <a:lstStyle>
            <a:lvl1pPr algn="ctr">
              <a:defRPr sz="1600">
                <a:solidFill>
                  <a:schemeClr val="bg1"/>
                </a:solidFill>
              </a:defRPr>
            </a:lvl1p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a:xfrm>
            <a:off x="838200" y="6356350"/>
            <a:ext cx="2743200" cy="365125"/>
          </a:xfrm>
        </p:spPr>
        <p:txBody>
          <a:bodyPr/>
          <a:lstStyle>
            <a:lvl1pPr>
              <a:defRPr>
                <a:solidFill>
                  <a:schemeClr val="bg1"/>
                </a:solidFill>
              </a:defRPr>
            </a:lvl1pPr>
          </a:lstStyle>
          <a:p>
            <a:fld id="{8F9F391E-143D-F948-ADAE-29AEA3C1EBFB}" type="datetimeFigureOut">
              <a:rPr lang="en-US" smtClean="0"/>
              <a:pPr/>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a:xfrm>
            <a:off x="4038600" y="6356350"/>
            <a:ext cx="4114800" cy="365125"/>
          </a:xfrm>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a:xfrm>
            <a:off x="8610600" y="6356350"/>
            <a:ext cx="2743200" cy="365125"/>
          </a:xfrm>
        </p:spPr>
        <p:txBody>
          <a:bodyPr/>
          <a:lstStyle>
            <a:lvl1pPr>
              <a:defRPr>
                <a:solidFill>
                  <a:schemeClr val="bg1"/>
                </a:solidFill>
              </a:defRPr>
            </a:lvl1pPr>
          </a:lstStyle>
          <a:p>
            <a:fld id="{31FEFF75-79D2-EE46-877B-299D1510E681}" type="slidenum">
              <a:rPr lang="en-US" smtClean="0"/>
              <a:pPr/>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974810"/>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2038081"/>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7A07194D-FDC6-4941-AE99-5ED1F7F4C585}"/>
              </a:ext>
            </a:extLst>
          </p:cNvPr>
          <p:cNvSpPr>
            <a:spLocks noGrp="1"/>
          </p:cNvSpPr>
          <p:nvPr>
            <p:ph type="pic" sz="quarter" idx="13"/>
          </p:nvPr>
        </p:nvSpPr>
        <p:spPr>
          <a:xfrm>
            <a:off x="464683"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58" name="Picture Placeholder 5">
            <a:extLst>
              <a:ext uri="{FF2B5EF4-FFF2-40B4-BE49-F238E27FC236}">
                <a16:creationId xmlns:a16="http://schemas.microsoft.com/office/drawing/2014/main" id="{B12F4613-2BD8-E54D-A2E0-8707A28A10A4}"/>
              </a:ext>
            </a:extLst>
          </p:cNvPr>
          <p:cNvSpPr>
            <a:spLocks noGrp="1"/>
          </p:cNvSpPr>
          <p:nvPr>
            <p:ph type="pic" sz="quarter" idx="14"/>
          </p:nvPr>
        </p:nvSpPr>
        <p:spPr>
          <a:xfrm>
            <a:off x="464683"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62" name="Picture Placeholder 5">
            <a:extLst>
              <a:ext uri="{FF2B5EF4-FFF2-40B4-BE49-F238E27FC236}">
                <a16:creationId xmlns:a16="http://schemas.microsoft.com/office/drawing/2014/main" id="{1A844DD7-EE1E-F04F-91C7-38039BFF2046}"/>
              </a:ext>
            </a:extLst>
          </p:cNvPr>
          <p:cNvSpPr>
            <a:spLocks noGrp="1"/>
          </p:cNvSpPr>
          <p:nvPr>
            <p:ph type="pic" sz="quarter" idx="15"/>
          </p:nvPr>
        </p:nvSpPr>
        <p:spPr>
          <a:xfrm>
            <a:off x="464683"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99" name="Picture Placeholder 5">
            <a:extLst>
              <a:ext uri="{FF2B5EF4-FFF2-40B4-BE49-F238E27FC236}">
                <a16:creationId xmlns:a16="http://schemas.microsoft.com/office/drawing/2014/main" id="{26670858-0422-9546-B0BD-9B2D594140BA}"/>
              </a:ext>
            </a:extLst>
          </p:cNvPr>
          <p:cNvSpPr>
            <a:spLocks noGrp="1"/>
          </p:cNvSpPr>
          <p:nvPr>
            <p:ph type="pic" sz="quarter" idx="21"/>
          </p:nvPr>
        </p:nvSpPr>
        <p:spPr>
          <a:xfrm>
            <a:off x="6544641" y="2215464"/>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1" name="Picture Placeholder 5">
            <a:extLst>
              <a:ext uri="{FF2B5EF4-FFF2-40B4-BE49-F238E27FC236}">
                <a16:creationId xmlns:a16="http://schemas.microsoft.com/office/drawing/2014/main" id="{72578CBB-F47F-C740-982B-BA1719663CCD}"/>
              </a:ext>
            </a:extLst>
          </p:cNvPr>
          <p:cNvSpPr>
            <a:spLocks noGrp="1"/>
          </p:cNvSpPr>
          <p:nvPr>
            <p:ph type="pic" sz="quarter" idx="22"/>
          </p:nvPr>
        </p:nvSpPr>
        <p:spPr>
          <a:xfrm>
            <a:off x="6544641" y="3441149"/>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3" name="Picture Placeholder 5">
            <a:extLst>
              <a:ext uri="{FF2B5EF4-FFF2-40B4-BE49-F238E27FC236}">
                <a16:creationId xmlns:a16="http://schemas.microsoft.com/office/drawing/2014/main" id="{32A1D8CC-0021-A243-9775-CF930D41B94D}"/>
              </a:ext>
            </a:extLst>
          </p:cNvPr>
          <p:cNvSpPr>
            <a:spLocks noGrp="1"/>
          </p:cNvSpPr>
          <p:nvPr>
            <p:ph type="pic" sz="quarter" idx="23"/>
          </p:nvPr>
        </p:nvSpPr>
        <p:spPr>
          <a:xfrm>
            <a:off x="6544641" y="4705745"/>
            <a:ext cx="369944" cy="368788"/>
          </a:xfrm>
        </p:spPr>
        <p:txBody>
          <a:bodyPr anchor="ctr">
            <a:normAutofit/>
          </a:bodyPr>
          <a:lstStyle>
            <a:lvl1pPr marL="0" indent="0" algn="ctr">
              <a:buNone/>
              <a:defRPr sz="800">
                <a:solidFill>
                  <a:schemeClr val="bg1"/>
                </a:solidFill>
              </a:defRPr>
            </a:lvl1pPr>
          </a:lstStyle>
          <a:p>
            <a:r>
              <a:rPr lang="en-US"/>
              <a:t>Click icon to add picture</a:t>
            </a:r>
            <a:endParaRPr lang="en-US" dirty="0"/>
          </a:p>
        </p:txBody>
      </p:sp>
      <p:sp>
        <p:nvSpPr>
          <p:cNvPr id="107" name="Text Placeholder 10">
            <a:extLst>
              <a:ext uri="{FF2B5EF4-FFF2-40B4-BE49-F238E27FC236}">
                <a16:creationId xmlns:a16="http://schemas.microsoft.com/office/drawing/2014/main" id="{8867B6C6-0A29-A04E-BAE5-B9060225E124}"/>
              </a:ext>
            </a:extLst>
          </p:cNvPr>
          <p:cNvSpPr>
            <a:spLocks noGrp="1"/>
          </p:cNvSpPr>
          <p:nvPr>
            <p:ph type="body" sz="quarter" idx="25"/>
          </p:nvPr>
        </p:nvSpPr>
        <p:spPr>
          <a:xfrm>
            <a:off x="1213862"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09" name="Text Placeholder 2">
            <a:extLst>
              <a:ext uri="{FF2B5EF4-FFF2-40B4-BE49-F238E27FC236}">
                <a16:creationId xmlns:a16="http://schemas.microsoft.com/office/drawing/2014/main" id="{9DF49D7C-2E08-9348-9C2B-0496EF9612DF}"/>
              </a:ext>
            </a:extLst>
          </p:cNvPr>
          <p:cNvSpPr>
            <a:spLocks noGrp="1"/>
          </p:cNvSpPr>
          <p:nvPr>
            <p:ph type="body" idx="26"/>
          </p:nvPr>
        </p:nvSpPr>
        <p:spPr>
          <a:xfrm>
            <a:off x="1213862"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0" name="Text Placeholder 10">
            <a:extLst>
              <a:ext uri="{FF2B5EF4-FFF2-40B4-BE49-F238E27FC236}">
                <a16:creationId xmlns:a16="http://schemas.microsoft.com/office/drawing/2014/main" id="{2733402A-D14F-6D48-A59D-329C3824DD2E}"/>
              </a:ext>
            </a:extLst>
          </p:cNvPr>
          <p:cNvSpPr>
            <a:spLocks noGrp="1"/>
          </p:cNvSpPr>
          <p:nvPr>
            <p:ph type="body" sz="quarter" idx="27"/>
          </p:nvPr>
        </p:nvSpPr>
        <p:spPr>
          <a:xfrm>
            <a:off x="1213862"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1" name="Text Placeholder 2">
            <a:extLst>
              <a:ext uri="{FF2B5EF4-FFF2-40B4-BE49-F238E27FC236}">
                <a16:creationId xmlns:a16="http://schemas.microsoft.com/office/drawing/2014/main" id="{3886AD51-641D-6B44-B558-2B15E88D1BC5}"/>
              </a:ext>
            </a:extLst>
          </p:cNvPr>
          <p:cNvSpPr>
            <a:spLocks noGrp="1"/>
          </p:cNvSpPr>
          <p:nvPr>
            <p:ph type="body" idx="28"/>
          </p:nvPr>
        </p:nvSpPr>
        <p:spPr>
          <a:xfrm>
            <a:off x="1213862"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2" name="Text Placeholder 10">
            <a:extLst>
              <a:ext uri="{FF2B5EF4-FFF2-40B4-BE49-F238E27FC236}">
                <a16:creationId xmlns:a16="http://schemas.microsoft.com/office/drawing/2014/main" id="{C00297CA-1F0B-4C44-852F-CF6FEA9F9481}"/>
              </a:ext>
            </a:extLst>
          </p:cNvPr>
          <p:cNvSpPr>
            <a:spLocks noGrp="1"/>
          </p:cNvSpPr>
          <p:nvPr>
            <p:ph type="body" sz="quarter" idx="29"/>
          </p:nvPr>
        </p:nvSpPr>
        <p:spPr>
          <a:xfrm>
            <a:off x="1213862"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13" name="Text Placeholder 2">
            <a:extLst>
              <a:ext uri="{FF2B5EF4-FFF2-40B4-BE49-F238E27FC236}">
                <a16:creationId xmlns:a16="http://schemas.microsoft.com/office/drawing/2014/main" id="{3F704107-F38D-E044-8226-ACDDEDEDC605}"/>
              </a:ext>
            </a:extLst>
          </p:cNvPr>
          <p:cNvSpPr>
            <a:spLocks noGrp="1"/>
          </p:cNvSpPr>
          <p:nvPr>
            <p:ph type="body" idx="30"/>
          </p:nvPr>
        </p:nvSpPr>
        <p:spPr>
          <a:xfrm>
            <a:off x="1213862"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4" name="Text Placeholder 10">
            <a:extLst>
              <a:ext uri="{FF2B5EF4-FFF2-40B4-BE49-F238E27FC236}">
                <a16:creationId xmlns:a16="http://schemas.microsoft.com/office/drawing/2014/main" id="{7A332327-16D9-9B48-8EAC-A4F377D5904D}"/>
              </a:ext>
            </a:extLst>
          </p:cNvPr>
          <p:cNvSpPr>
            <a:spLocks noGrp="1"/>
          </p:cNvSpPr>
          <p:nvPr>
            <p:ph type="body" sz="quarter" idx="33"/>
          </p:nvPr>
        </p:nvSpPr>
        <p:spPr>
          <a:xfrm>
            <a:off x="7358765" y="2361562"/>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5" name="Text Placeholder 2">
            <a:extLst>
              <a:ext uri="{FF2B5EF4-FFF2-40B4-BE49-F238E27FC236}">
                <a16:creationId xmlns:a16="http://schemas.microsoft.com/office/drawing/2014/main" id="{8EB0263B-D418-C14A-A00B-092B5EB5C515}"/>
              </a:ext>
            </a:extLst>
          </p:cNvPr>
          <p:cNvSpPr>
            <a:spLocks noGrp="1"/>
          </p:cNvSpPr>
          <p:nvPr>
            <p:ph type="body" idx="34"/>
          </p:nvPr>
        </p:nvSpPr>
        <p:spPr>
          <a:xfrm>
            <a:off x="7358764" y="2114704"/>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6" name="Text Placeholder 10">
            <a:extLst>
              <a:ext uri="{FF2B5EF4-FFF2-40B4-BE49-F238E27FC236}">
                <a16:creationId xmlns:a16="http://schemas.microsoft.com/office/drawing/2014/main" id="{53CC49A6-2AB5-664B-9A6C-56D70E1382D7}"/>
              </a:ext>
            </a:extLst>
          </p:cNvPr>
          <p:cNvSpPr>
            <a:spLocks noGrp="1"/>
          </p:cNvSpPr>
          <p:nvPr>
            <p:ph type="body" sz="quarter" idx="35"/>
          </p:nvPr>
        </p:nvSpPr>
        <p:spPr>
          <a:xfrm>
            <a:off x="7358765" y="3594617"/>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7" name="Text Placeholder 2">
            <a:extLst>
              <a:ext uri="{FF2B5EF4-FFF2-40B4-BE49-F238E27FC236}">
                <a16:creationId xmlns:a16="http://schemas.microsoft.com/office/drawing/2014/main" id="{718CCABC-AF06-5241-8D13-EB2F4637D435}"/>
              </a:ext>
            </a:extLst>
          </p:cNvPr>
          <p:cNvSpPr>
            <a:spLocks noGrp="1"/>
          </p:cNvSpPr>
          <p:nvPr>
            <p:ph type="body" idx="36"/>
          </p:nvPr>
        </p:nvSpPr>
        <p:spPr>
          <a:xfrm>
            <a:off x="7358764" y="3347759"/>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8" name="Text Placeholder 10">
            <a:extLst>
              <a:ext uri="{FF2B5EF4-FFF2-40B4-BE49-F238E27FC236}">
                <a16:creationId xmlns:a16="http://schemas.microsoft.com/office/drawing/2014/main" id="{5119242C-1FE8-C140-9349-8172F954E3CB}"/>
              </a:ext>
            </a:extLst>
          </p:cNvPr>
          <p:cNvSpPr>
            <a:spLocks noGrp="1"/>
          </p:cNvSpPr>
          <p:nvPr>
            <p:ph type="body" sz="quarter" idx="37"/>
          </p:nvPr>
        </p:nvSpPr>
        <p:spPr>
          <a:xfrm>
            <a:off x="7358765" y="4855381"/>
            <a:ext cx="4411704" cy="365077"/>
          </a:xfrm>
        </p:spPr>
        <p:txBody>
          <a:bodyPr lIns="0" rIns="0" anchor="t">
            <a:noAutofit/>
          </a:bodyPr>
          <a:lstStyle>
            <a:lvl1pPr marL="0" indent="0">
              <a:lnSpc>
                <a:spcPct val="100000"/>
              </a:lnSpc>
              <a:buNone/>
              <a:defRPr sz="1400">
                <a:solidFill>
                  <a:schemeClr val="bg1"/>
                </a:solidFill>
                <a:latin typeface="+mj-lt"/>
              </a:defRPr>
            </a:lvl1pPr>
            <a:lvl2pPr marL="457200" indent="0">
              <a:lnSpc>
                <a:spcPct val="100000"/>
              </a:lnSpc>
              <a:buNone/>
              <a:defRPr sz="900">
                <a:solidFill>
                  <a:schemeClr val="tx1"/>
                </a:solidFill>
                <a:latin typeface="Speak Pro" panose="020B0504020101020102" pitchFamily="34" charset="0"/>
              </a:defRPr>
            </a:lvl2pPr>
            <a:lvl3pPr marL="914400" indent="0">
              <a:lnSpc>
                <a:spcPct val="100000"/>
              </a:lnSpc>
              <a:buNone/>
              <a:defRPr sz="900">
                <a:solidFill>
                  <a:schemeClr val="tx1"/>
                </a:solidFill>
                <a:latin typeface="Speak Pro" panose="020B0504020101020102" pitchFamily="34" charset="0"/>
              </a:defRPr>
            </a:lvl3pPr>
            <a:lvl4pPr marL="1371600" indent="0">
              <a:lnSpc>
                <a:spcPct val="100000"/>
              </a:lnSpc>
              <a:buNone/>
              <a:defRPr sz="900">
                <a:solidFill>
                  <a:schemeClr val="tx1"/>
                </a:solidFill>
                <a:latin typeface="Speak Pro" panose="020B0504020101020102" pitchFamily="34" charset="0"/>
              </a:defRPr>
            </a:lvl4pPr>
            <a:lvl5pPr marL="1828800" indent="0">
              <a:lnSpc>
                <a:spcPct val="100000"/>
              </a:lnSpc>
              <a:buNone/>
              <a:defRPr sz="900">
                <a:solidFill>
                  <a:schemeClr val="tx1"/>
                </a:solidFill>
                <a:latin typeface="Speak Pro" panose="020B0504020101020102" pitchFamily="34" charset="0"/>
              </a:defRPr>
            </a:lvl5pPr>
          </a:lstStyle>
          <a:p>
            <a:pPr lvl="0"/>
            <a:r>
              <a:rPr lang="en-US"/>
              <a:t>Click to edit Master text styles</a:t>
            </a:r>
          </a:p>
        </p:txBody>
      </p:sp>
      <p:sp>
        <p:nvSpPr>
          <p:cNvPr id="129" name="Text Placeholder 2">
            <a:extLst>
              <a:ext uri="{FF2B5EF4-FFF2-40B4-BE49-F238E27FC236}">
                <a16:creationId xmlns:a16="http://schemas.microsoft.com/office/drawing/2014/main" id="{23F2AE0B-3E70-BB47-8FBC-FE66A5A297BD}"/>
              </a:ext>
            </a:extLst>
          </p:cNvPr>
          <p:cNvSpPr>
            <a:spLocks noGrp="1"/>
          </p:cNvSpPr>
          <p:nvPr>
            <p:ph type="body" idx="38"/>
          </p:nvPr>
        </p:nvSpPr>
        <p:spPr>
          <a:xfrm>
            <a:off x="7358764" y="4608523"/>
            <a:ext cx="4411705" cy="312380"/>
          </a:xfrm>
        </p:spPr>
        <p:txBody>
          <a:bodyPr lIns="0" anchor="b">
            <a:noAutofit/>
          </a:bodyPr>
          <a:lstStyle>
            <a:lvl1pPr marL="0" indent="0">
              <a:buNone/>
              <a:defRPr sz="1800" b="1" cap="all" baseline="0">
                <a:solidFill>
                  <a:schemeClr val="bg1"/>
                </a:solidFill>
                <a:latin typeface="Speak Pro" panose="020B0504020101020102"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79" name="Straight Connector 78">
            <a:extLst>
              <a:ext uri="{FF2B5EF4-FFF2-40B4-BE49-F238E27FC236}">
                <a16:creationId xmlns:a16="http://schemas.microsoft.com/office/drawing/2014/main" id="{6AF7CBB0-F32C-B84C-AEEA-FA0944BBB865}"/>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585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_5">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0" y="0"/>
            <a:ext cx="12192001" cy="6858000"/>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DB4FF4E3-951F-F040-800F-0DDAC2CCC507}"/>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422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_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79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0115219"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0115221"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A21F7CE-A4E6-574A-B490-8FC432772886}"/>
              </a:ext>
            </a:extLst>
          </p:cNvPr>
          <p:cNvCxnSpPr>
            <a:cxnSpLocks/>
          </p:cNvCxnSpPr>
          <p:nvPr userDrawn="1"/>
        </p:nvCxnSpPr>
        <p:spPr>
          <a:xfrm>
            <a:off x="11057682" y="0"/>
            <a:ext cx="0" cy="685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251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57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4">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91DF7114-976E-3345-A7C4-77F951EA42C4}"/>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1627321" y="339645"/>
            <a:ext cx="10134369"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1627322" y="1507066"/>
            <a:ext cx="10134371"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78CECE2-CD4D-4A44-927A-53FFE158AF1C}"/>
              </a:ext>
            </a:extLst>
          </p:cNvPr>
          <p:cNvCxnSpPr>
            <a:cxnSpLocks/>
          </p:cNvCxnSpPr>
          <p:nvPr userDrawn="1"/>
        </p:nvCxnSpPr>
        <p:spPr>
          <a:xfrm>
            <a:off x="1134319"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06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5">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CCA2E80D-B045-2346-9C1F-70BFBD4AF7BA}"/>
              </a:ext>
            </a:extLst>
          </p:cNvPr>
          <p:cNvSpPr>
            <a:spLocks noGrp="1"/>
          </p:cNvSpPr>
          <p:nvPr>
            <p:ph type="pic" sz="quarter" idx="15"/>
          </p:nvPr>
        </p:nvSpPr>
        <p:spPr>
          <a:xfrm>
            <a:off x="1" y="-1"/>
            <a:ext cx="12192000"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3/22/2022</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bg1"/>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solidFill>
                  <a:schemeClr val="bg1"/>
                </a:solidFill>
                <a:latin typeface="+mj-lt"/>
              </a:defRPr>
            </a:lvl1pPr>
            <a:lvl2pPr marL="457200" indent="0">
              <a:lnSpc>
                <a:spcPct val="100000"/>
              </a:lnSpc>
              <a:buNone/>
              <a:defRPr sz="1600">
                <a:solidFill>
                  <a:schemeClr val="bg1"/>
                </a:solidFill>
                <a:latin typeface="+mj-lt"/>
              </a:defRPr>
            </a:lvl2pPr>
            <a:lvl3pPr marL="914400" indent="0">
              <a:lnSpc>
                <a:spcPct val="100000"/>
              </a:lnSpc>
              <a:buNone/>
              <a:defRPr sz="1600">
                <a:solidFill>
                  <a:schemeClr val="bg1"/>
                </a:solidFill>
                <a:latin typeface="+mj-lt"/>
              </a:defRPr>
            </a:lvl3pPr>
            <a:lvl4pPr marL="1371600" indent="0">
              <a:lnSpc>
                <a:spcPct val="100000"/>
              </a:lnSpc>
              <a:buNone/>
              <a:defRPr sz="1600">
                <a:solidFill>
                  <a:schemeClr val="bg1"/>
                </a:solidFill>
                <a:latin typeface="+mj-lt"/>
              </a:defRPr>
            </a:lvl4pPr>
            <a:lvl5pPr marL="1828800" indent="0">
              <a:lnSpc>
                <a:spcPct val="100000"/>
              </a:lnSpc>
              <a:buNone/>
              <a:defRPr sz="1600">
                <a:solidFill>
                  <a:schemeClr val="bg1"/>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0B4699-8C04-D74B-BFAF-27221E81DEBB}"/>
              </a:ext>
            </a:extLst>
          </p:cNvPr>
          <p:cNvCxnSpPr>
            <a:cxnSpLocks/>
          </p:cNvCxnSpPr>
          <p:nvPr userDrawn="1"/>
        </p:nvCxnSpPr>
        <p:spPr>
          <a:xfrm>
            <a:off x="0" y="5992966"/>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870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902FA6-24E0-3C4A-8B7A-F529DB1228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45A71-C369-2A42-A14F-2BD1985F75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70798-FB93-8742-9A92-FA7A241AFA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56824-A55C-4F44-B9CB-109B027241D7}" type="datetimeFigureOut">
              <a:rPr lang="en-US" smtClean="0"/>
              <a:t>3/22/2022</a:t>
            </a:fld>
            <a:endParaRPr lang="en-US" dirty="0"/>
          </a:p>
        </p:txBody>
      </p:sp>
      <p:sp>
        <p:nvSpPr>
          <p:cNvPr id="5" name="Footer Placeholder 4">
            <a:extLst>
              <a:ext uri="{FF2B5EF4-FFF2-40B4-BE49-F238E27FC236}">
                <a16:creationId xmlns:a16="http://schemas.microsoft.com/office/drawing/2014/main" id="{7642A715-D537-DD4B-8BE6-1E573155F1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FA9E735-B191-784C-98F7-65384DACA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6627B-E4D5-2947-8E88-B84039729B99}" type="slidenum">
              <a:rPr lang="en-US" smtClean="0"/>
              <a:t>‹#›</a:t>
            </a:fld>
            <a:endParaRPr lang="en-US" dirty="0"/>
          </a:p>
        </p:txBody>
      </p:sp>
    </p:spTree>
    <p:extLst>
      <p:ext uri="{BB962C8B-B14F-4D97-AF65-F5344CB8AC3E}">
        <p14:creationId xmlns:p14="http://schemas.microsoft.com/office/powerpoint/2010/main" val="2234582933"/>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4" r:id="rId4"/>
    <p:sldLayoutId id="2147483661" r:id="rId5"/>
    <p:sldLayoutId id="2147483676" r:id="rId6"/>
    <p:sldLayoutId id="2147483675" r:id="rId7"/>
    <p:sldLayoutId id="2147483677" r:id="rId8"/>
    <p:sldLayoutId id="2147483678" r:id="rId9"/>
    <p:sldLayoutId id="2147483679" r:id="rId10"/>
    <p:sldLayoutId id="2147483681" r:id="rId11"/>
    <p:sldLayoutId id="2147483682" r:id="rId12"/>
    <p:sldLayoutId id="2147483686" r:id="rId13"/>
    <p:sldLayoutId id="2147483663" r:id="rId14"/>
    <p:sldLayoutId id="2147483683" r:id="rId15"/>
    <p:sldLayoutId id="2147483685" r:id="rId16"/>
    <p:sldLayoutId id="2147483684" r:id="rId17"/>
    <p:sldLayoutId id="2147483680" r:id="rId18"/>
    <p:sldLayoutId id="2147483691" r:id="rId19"/>
    <p:sldLayoutId id="2147483692" r:id="rId20"/>
    <p:sldLayoutId id="2147483693" r:id="rId21"/>
    <p:sldLayoutId id="2147483694" r:id="rId22"/>
    <p:sldLayoutId id="2147483688" r:id="rId23"/>
    <p:sldLayoutId id="2147483687" r:id="rId24"/>
    <p:sldLayoutId id="2147483689" r:id="rId25"/>
    <p:sldLayoutId id="2147483690" r:id="rId26"/>
    <p:sldLayoutId id="2147483695" r:id="rId27"/>
    <p:sldLayoutId id="2147483696" r:id="rId28"/>
    <p:sldLayoutId id="2147483697" r:id="rId29"/>
    <p:sldLayoutId id="2147483698" r:id="rId30"/>
    <p:sldLayoutId id="2147483667" r:id="rId31"/>
    <p:sldLayoutId id="2147483703" r:id="rId32"/>
    <p:sldLayoutId id="2147483704" r:id="rId33"/>
    <p:sldLayoutId id="2147483705" r:id="rId34"/>
    <p:sldLayoutId id="2147483706" r:id="rId35"/>
    <p:sldLayoutId id="2147483700" r:id="rId36"/>
    <p:sldLayoutId id="2147483699" r:id="rId37"/>
    <p:sldLayoutId id="2147483701" r:id="rId38"/>
    <p:sldLayoutId id="2147483702" r:id="rId3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21">
            <a:extLst>
              <a:ext uri="{FF2B5EF4-FFF2-40B4-BE49-F238E27FC236}">
                <a16:creationId xmlns:a16="http://schemas.microsoft.com/office/drawing/2014/main" id="{DB20DB88-CBCC-9A4A-BA0A-4807E1B8E804}"/>
              </a:ext>
            </a:extLst>
          </p:cNvPr>
          <p:cNvPicPr>
            <a:picLocks noGrp="1" noChangeAspect="1"/>
          </p:cNvPicPr>
          <p:nvPr>
            <p:ph type="pic" sz="quarter" idx="10"/>
          </p:nvPr>
        </p:nvPicPr>
        <p:blipFill>
          <a:blip r:embed="rId2"/>
          <a:srcRect t="8653" b="8653"/>
          <a:stretch/>
        </p:blipFill>
        <p:spPr>
          <a:xfrm>
            <a:off x="5906277" y="0"/>
            <a:ext cx="6285723" cy="6858000"/>
          </a:xfrm>
        </p:spPr>
      </p:pic>
      <p:sp>
        <p:nvSpPr>
          <p:cNvPr id="6" name="Text Placeholder 5">
            <a:extLst>
              <a:ext uri="{FF2B5EF4-FFF2-40B4-BE49-F238E27FC236}">
                <a16:creationId xmlns:a16="http://schemas.microsoft.com/office/drawing/2014/main" id="{348362CB-F41D-164B-BAC7-F91A6E68A2AC}"/>
              </a:ext>
            </a:extLst>
          </p:cNvPr>
          <p:cNvSpPr>
            <a:spLocks noGrp="1"/>
          </p:cNvSpPr>
          <p:nvPr>
            <p:ph type="body" idx="13"/>
          </p:nvPr>
        </p:nvSpPr>
        <p:spPr>
          <a:xfrm>
            <a:off x="1524000" y="5286196"/>
            <a:ext cx="4179375" cy="356462"/>
          </a:xfrm>
        </p:spPr>
        <p:txBody>
          <a:bodyPr>
            <a:normAutofit fontScale="62500" lnSpcReduction="20000"/>
          </a:bodyPr>
          <a:lstStyle/>
          <a:p>
            <a:r>
              <a:rPr lang="en-US" dirty="0"/>
              <a:t>AN Environmental and legal Perspective</a:t>
            </a:r>
            <a:endParaRPr lang="id-ID" dirty="0"/>
          </a:p>
        </p:txBody>
      </p:sp>
      <p:sp>
        <p:nvSpPr>
          <p:cNvPr id="5" name="Title 4">
            <a:extLst>
              <a:ext uri="{FF2B5EF4-FFF2-40B4-BE49-F238E27FC236}">
                <a16:creationId xmlns:a16="http://schemas.microsoft.com/office/drawing/2014/main" id="{99516ACA-375D-1140-8EDA-CE04AAC75809}"/>
              </a:ext>
            </a:extLst>
          </p:cNvPr>
          <p:cNvSpPr>
            <a:spLocks noGrp="1"/>
          </p:cNvSpPr>
          <p:nvPr>
            <p:ph type="ctrTitle"/>
          </p:nvPr>
        </p:nvSpPr>
        <p:spPr>
          <a:xfrm>
            <a:off x="1524000" y="2290439"/>
            <a:ext cx="4179376" cy="2812951"/>
          </a:xfrm>
        </p:spPr>
        <p:txBody>
          <a:bodyPr>
            <a:normAutofit/>
          </a:bodyPr>
          <a:lstStyle/>
          <a:p>
            <a:r>
              <a:rPr kumimoji="0" lang="en-US" sz="3200" b="0" i="0" u="none" strike="noStrike" kern="1200" cap="all" spc="0" normalizeH="0" baseline="0" noProof="0" dirty="0">
                <a:ln>
                  <a:noFill/>
                </a:ln>
                <a:solidFill>
                  <a:srgbClr val="FFFFFF"/>
                </a:solidFill>
                <a:effectLst/>
                <a:uLnTx/>
                <a:uFillTx/>
                <a:latin typeface="Sagona ExtraLight" panose="02020303050505020204" pitchFamily="18" charset="0"/>
                <a:ea typeface="+mj-ea"/>
                <a:cs typeface="+mj-cs"/>
              </a:rPr>
              <a:t>IMPACT of the WORLD Bank’s projects on Pakistan’s energy policies and planning process</a:t>
            </a:r>
            <a:endParaRPr lang="en-US" sz="4000" dirty="0"/>
          </a:p>
        </p:txBody>
      </p:sp>
    </p:spTree>
    <p:extLst>
      <p:ext uri="{BB962C8B-B14F-4D97-AF65-F5344CB8AC3E}">
        <p14:creationId xmlns:p14="http://schemas.microsoft.com/office/powerpoint/2010/main" val="4285847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1627321" y="205273"/>
            <a:ext cx="10134369" cy="1136924"/>
          </a:xfrm>
        </p:spPr>
        <p:txBody>
          <a:bodyPr/>
          <a:lstStyle/>
          <a:p>
            <a:r>
              <a:rPr lang="en-US" sz="3200" dirty="0"/>
              <a:t>Constitutional Background to Pakistan’s Planned energy transition</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p:txBody>
          <a:bodyPr>
            <a:normAutofit fontScale="77500" lnSpcReduction="20000"/>
          </a:bodyPr>
          <a:lstStyle/>
          <a:p>
            <a:endParaRPr lang="en-US" sz="2000" dirty="0">
              <a:solidFill>
                <a:srgbClr val="323232"/>
              </a:solidFill>
              <a:latin typeface="aller_lightregular"/>
            </a:endParaRPr>
          </a:p>
          <a:p>
            <a:pPr marL="285750" indent="-285750">
              <a:buFont typeface="Arial" panose="020B0604020202020204" pitchFamily="34" charset="0"/>
              <a:buChar char="•"/>
            </a:pPr>
            <a:r>
              <a:rPr lang="en-US" sz="2000" dirty="0">
                <a:solidFill>
                  <a:srgbClr val="323232"/>
                </a:solidFill>
                <a:latin typeface="aller_lightregular"/>
              </a:rPr>
              <a:t>Electricity as a constitutional subject --  Principle of cooperative federalism i.e. balancing provincial needs and interests</a:t>
            </a:r>
          </a:p>
          <a:p>
            <a:pPr marL="285750" indent="-285750">
              <a:buFont typeface="Arial" panose="020B0604020202020204" pitchFamily="34" charset="0"/>
              <a:buChar char="•"/>
            </a:pPr>
            <a:r>
              <a:rPr lang="en-US" sz="2000" dirty="0">
                <a:solidFill>
                  <a:srgbClr val="323232"/>
                </a:solidFill>
                <a:latin typeface="aller_lightregular"/>
              </a:rPr>
              <a:t> Article 153 and 154 of the Constitution of Pakistan provide for the Council of Common Interest (CCI) as the relevant forum for making and regulating policies in relation to electricity</a:t>
            </a:r>
          </a:p>
          <a:p>
            <a:pPr marL="381000" marR="381000" rtl="0">
              <a:spcBef>
                <a:spcPts val="1200"/>
              </a:spcBef>
              <a:spcAft>
                <a:spcPts val="1200"/>
              </a:spcAft>
            </a:pPr>
            <a:r>
              <a:rPr lang="en-US" sz="1800" dirty="0">
                <a:solidFill>
                  <a:srgbClr val="000000"/>
                </a:solidFill>
                <a:latin typeface="Arial" panose="020B0604020202020204" pitchFamily="34" charset="0"/>
              </a:rPr>
              <a:t>“</a:t>
            </a:r>
            <a:r>
              <a:rPr lang="en-US" sz="1800" i="0" dirty="0">
                <a:solidFill>
                  <a:srgbClr val="000000"/>
                </a:solidFill>
                <a:effectLst/>
                <a:latin typeface="Arial" panose="020B0604020202020204" pitchFamily="34" charset="0"/>
              </a:rPr>
              <a:t>The Council shall formulate and regulate policies in relation to… the matter in entry 34 (electricity) and shall exercise supervision and control over related institutions.”</a:t>
            </a:r>
            <a:endParaRPr lang="en-US" sz="2000" dirty="0">
              <a:solidFill>
                <a:srgbClr val="323232"/>
              </a:solidFill>
              <a:latin typeface="aller_lightregular"/>
            </a:endParaRPr>
          </a:p>
          <a:p>
            <a:pPr marL="285750" indent="-285750">
              <a:buFont typeface="Arial" panose="020B0604020202020204" pitchFamily="34" charset="0"/>
              <a:buChar char="•"/>
            </a:pPr>
            <a:r>
              <a:rPr lang="en-US" sz="2000" dirty="0">
                <a:solidFill>
                  <a:srgbClr val="323232"/>
                </a:solidFill>
                <a:latin typeface="aller_lightregular"/>
              </a:rPr>
              <a:t>In August 2020, the CCI reached a decision on Pakistan’s roadmap for Greening the Energy Mix in the shape of the Alternative and Renewable Energy, 2019 Policy (AREP). </a:t>
            </a:r>
          </a:p>
          <a:p>
            <a:pPr marL="285750" indent="-285750">
              <a:buFont typeface="Arial" panose="020B0604020202020204" pitchFamily="34" charset="0"/>
              <a:buChar char="•"/>
            </a:pPr>
            <a:r>
              <a:rPr lang="en-US" sz="2000" dirty="0">
                <a:solidFill>
                  <a:srgbClr val="323232"/>
                </a:solidFill>
                <a:latin typeface="aller_lightregular"/>
              </a:rPr>
              <a:t>AREP considered one of a “portfolio of policies together comprising the National Electricity Policy (NEP).” The NEP also requires all generation source additions to be made on “</a:t>
            </a:r>
            <a:r>
              <a:rPr lang="en-US" sz="2000" dirty="0">
                <a:solidFill>
                  <a:schemeClr val="accent4"/>
                </a:solidFill>
                <a:latin typeface="aller_lightregular"/>
              </a:rPr>
              <a:t>least-cost principles.” </a:t>
            </a:r>
            <a:r>
              <a:rPr lang="en-US" sz="2000" dirty="0">
                <a:solidFill>
                  <a:srgbClr val="323232"/>
                </a:solidFill>
                <a:latin typeface="aller_lightregular"/>
              </a:rPr>
              <a:t>Under S.14A of the NEPRA Act, the power regulatory authority is bound by the NEP. </a:t>
            </a:r>
          </a:p>
          <a:p>
            <a:pPr marL="285750" indent="-285750">
              <a:buFont typeface="Arial" panose="020B0604020202020204" pitchFamily="34" charset="0"/>
              <a:buChar char="•"/>
            </a:pPr>
            <a:r>
              <a:rPr lang="en-US" sz="2000" dirty="0">
                <a:solidFill>
                  <a:srgbClr val="323232"/>
                </a:solidFill>
                <a:latin typeface="aller_lightregular"/>
              </a:rPr>
              <a:t>The ARE Policy includes </a:t>
            </a:r>
            <a:r>
              <a:rPr lang="en-US" sz="2000" dirty="0">
                <a:solidFill>
                  <a:srgbClr val="0070C0"/>
                </a:solidFill>
                <a:latin typeface="aller_lightregular"/>
              </a:rPr>
              <a:t>wind, solar, hydrogen, biogas </a:t>
            </a:r>
            <a:r>
              <a:rPr lang="en-US" sz="2000" dirty="0">
                <a:solidFill>
                  <a:srgbClr val="323232"/>
                </a:solidFill>
                <a:latin typeface="aller_lightregular"/>
              </a:rPr>
              <a:t>etc., as renewables</a:t>
            </a:r>
            <a:r>
              <a:rPr lang="en-US" sz="2000" dirty="0">
                <a:solidFill>
                  <a:srgbClr val="FF0000"/>
                </a:solidFill>
                <a:latin typeface="aller_lightregular"/>
              </a:rPr>
              <a:t>, Then power minister (federal office) had attempted to include hydro in ARE category with a 60pc of power generation by 2030. </a:t>
            </a:r>
          </a:p>
          <a:p>
            <a:pPr marL="285750" indent="-285750">
              <a:buFont typeface="Arial" panose="020B0604020202020204" pitchFamily="34" charset="0"/>
              <a:buChar char="•"/>
            </a:pPr>
            <a:r>
              <a:rPr lang="en-US" sz="2000" u="sng" dirty="0">
                <a:solidFill>
                  <a:srgbClr val="FF0000"/>
                </a:solidFill>
                <a:latin typeface="aller_lightregular"/>
              </a:rPr>
              <a:t>BUT AREP EXPLICITLY EXCLUDES HYDRO </a:t>
            </a:r>
            <a:r>
              <a:rPr lang="en-US" sz="2000" dirty="0">
                <a:latin typeface="aller_lightregular"/>
              </a:rPr>
              <a:t>on account of its ecologically disastrous history. </a:t>
            </a:r>
            <a:r>
              <a:rPr lang="en-US" sz="2000" dirty="0">
                <a:solidFill>
                  <a:srgbClr val="323232"/>
                </a:solidFill>
                <a:latin typeface="aller_lightregular"/>
              </a:rPr>
              <a:t>No large hydro in the AREP, in fact it states that a “separate policy is under consideration for small hydro.”</a:t>
            </a:r>
          </a:p>
          <a:p>
            <a:pPr marL="285750" indent="-285750">
              <a:buFont typeface="Arial" panose="020B0604020202020204" pitchFamily="34" charset="0"/>
              <a:buChar char="•"/>
            </a:pPr>
            <a:r>
              <a:rPr lang="en-US" sz="2000" dirty="0">
                <a:solidFill>
                  <a:srgbClr val="000000"/>
                </a:solidFill>
                <a:latin typeface="Calibri" panose="020F0502020204030204" pitchFamily="34" charset="0"/>
                <a:ea typeface="Calibri" panose="020F0502020204030204" pitchFamily="34" charset="0"/>
                <a:cs typeface="Times New Roman" panose="02020603050405020304" pitchFamily="18" charset="0"/>
              </a:rPr>
              <a:t>ARE Policy requires: that the on-grid generation capacity for renewables will be at least </a:t>
            </a:r>
            <a:r>
              <a:rPr lang="en-US" sz="2000" u="sng"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20% by 2025 and at least 30% by 2030   AND that </a:t>
            </a:r>
            <a:r>
              <a:rPr lang="en-US" sz="2000" b="1" u="sng"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in addition to capacity expansion</a:t>
            </a:r>
            <a:r>
              <a:rPr lang="en-US" sz="2000" u="sng"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 renewables shall also be “solicited for displacing fossil fuels</a:t>
            </a:r>
          </a:p>
          <a:p>
            <a:pPr marL="285750" indent="-285750">
              <a:buFont typeface="Arial" panose="020B0604020202020204" pitchFamily="34" charset="0"/>
              <a:buChar char="•"/>
            </a:pPr>
            <a:endParaRPr lang="en-US" sz="2000" u="sng"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2529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7">
            <a:extLst>
              <a:ext uri="{FF2B5EF4-FFF2-40B4-BE49-F238E27FC236}">
                <a16:creationId xmlns:a16="http://schemas.microsoft.com/office/drawing/2014/main" id="{F052F1AC-BE37-2941-839E-B43E10537AD8}"/>
              </a:ext>
            </a:extLst>
          </p:cNvPr>
          <p:cNvPicPr>
            <a:picLocks noGrp="1" noChangeAspect="1"/>
          </p:cNvPicPr>
          <p:nvPr>
            <p:ph type="pic" sz="quarter" idx="10"/>
          </p:nvPr>
        </p:nvPicPr>
        <p:blipFill>
          <a:blip r:embed="rId2"/>
          <a:srcRect/>
          <a:stretch/>
        </p:blipFill>
        <p:spPr>
          <a:xfrm>
            <a:off x="6699380" y="206275"/>
            <a:ext cx="4889241" cy="6445450"/>
          </a:xfrm>
        </p:spPr>
      </p:pic>
      <p:sp>
        <p:nvSpPr>
          <p:cNvPr id="7" name="Text Placeholder 6">
            <a:extLst>
              <a:ext uri="{FF2B5EF4-FFF2-40B4-BE49-F238E27FC236}">
                <a16:creationId xmlns:a16="http://schemas.microsoft.com/office/drawing/2014/main" id="{F671A034-1CDF-8B46-90C5-63321B0C91BE}"/>
              </a:ext>
            </a:extLst>
          </p:cNvPr>
          <p:cNvSpPr>
            <a:spLocks noGrp="1"/>
          </p:cNvSpPr>
          <p:nvPr>
            <p:ph idx="1"/>
          </p:nvPr>
        </p:nvSpPr>
        <p:spPr>
          <a:xfrm>
            <a:off x="1234961" y="2929812"/>
            <a:ext cx="5103845" cy="3844212"/>
          </a:xfrm>
        </p:spPr>
        <p:txBody>
          <a:bodyPr>
            <a:normAutofit fontScale="70000" lnSpcReduction="20000"/>
          </a:bodyPr>
          <a:lstStyle/>
          <a:p>
            <a:pPr>
              <a:buFontTx/>
              <a:buChar char="-"/>
            </a:pPr>
            <a:r>
              <a:rPr lang="en-US" sz="2100" dirty="0">
                <a:solidFill>
                  <a:srgbClr val="222222"/>
                </a:solidFill>
                <a:effectLst/>
                <a:latin typeface="Calibri" panose="020F0502020204030204" pitchFamily="34" charset="0"/>
                <a:ea typeface="Calibri" panose="020F0502020204030204" pitchFamily="34" charset="0"/>
                <a:cs typeface="Times New Roman" panose="02020603050405020304" pitchFamily="18" charset="0"/>
              </a:rPr>
              <a:t>In April 2021 NTDC submitted </a:t>
            </a:r>
            <a:r>
              <a:rPr lang="en-US" sz="2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the 10 year generation capacity expansion plan (IGCEP) to NEPRA with an energy mix concentrated around hydropower ( ~ 50% ) and fossil fuels (~ 25%) with renewables such as wind and solar at no more than 17%.</a:t>
            </a:r>
          </a:p>
          <a:p>
            <a:pPr>
              <a:buFontTx/>
              <a:buChar char="-"/>
            </a:pPr>
            <a:r>
              <a:rPr lang="en-US" sz="2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Rejected by NEPRA after public consultation and provincial objections. Approval withheld owing to inclusion of non-competitive projects under the guise of “committed” projects, “concentration of hydro projects” and “contradiction with ARE targets” – NTDC directed to amend plan in line with policies. </a:t>
            </a:r>
          </a:p>
          <a:p>
            <a:pPr>
              <a:buFontTx/>
              <a:buChar char="-"/>
            </a:pPr>
            <a:r>
              <a:rPr lang="en-US" sz="2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Subsequently, despite these serious flaws, a near identical plan is given a hasty approval first by </a:t>
            </a:r>
            <a:r>
              <a:rPr lang="en-US" sz="2100" dirty="0" err="1">
                <a:solidFill>
                  <a:srgbClr val="222222"/>
                </a:solidFill>
                <a:latin typeface="Calibri" panose="020F0502020204030204" pitchFamily="34" charset="0"/>
                <a:ea typeface="Calibri" panose="020F0502020204030204" pitchFamily="34" charset="0"/>
                <a:cs typeface="Times New Roman" panose="02020603050405020304" pitchFamily="18" charset="0"/>
              </a:rPr>
              <a:t>CCoE</a:t>
            </a:r>
            <a:r>
              <a:rPr lang="en-US" sz="2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 in August and then NEPRA in Sept.  The approval bulldozed through on account of a ‘prior action’ condition requiring an IGCEP to be in place prior to disbursement of the first $400 million tranche under PACE which was due soon.  </a:t>
            </a:r>
          </a:p>
          <a:p>
            <a:pPr>
              <a:buFontTx/>
              <a:buChar char="-"/>
            </a:pPr>
            <a:r>
              <a:rPr lang="en-US" sz="2100" dirty="0">
                <a:solidFill>
                  <a:srgbClr val="222222"/>
                </a:solidFill>
                <a:latin typeface="Calibri" panose="020F0502020204030204" pitchFamily="34" charset="0"/>
                <a:ea typeface="Calibri" panose="020F0502020204030204" pitchFamily="34" charset="0"/>
                <a:cs typeface="Times New Roman" panose="02020603050405020304" pitchFamily="18" charset="0"/>
              </a:rPr>
              <a:t>Chairman NEPRA admits publicly that “88% of the committed projects do not fulfill the least-cost criterion.”</a:t>
            </a:r>
          </a:p>
          <a:p>
            <a:pPr>
              <a:buFontTx/>
              <a:buChar char="-"/>
            </a:pPr>
            <a:endParaRPr lang="en-US" sz="2100" dirty="0"/>
          </a:p>
        </p:txBody>
      </p:sp>
      <p:sp>
        <p:nvSpPr>
          <p:cNvPr id="21" name="Title 20">
            <a:extLst>
              <a:ext uri="{FF2B5EF4-FFF2-40B4-BE49-F238E27FC236}">
                <a16:creationId xmlns:a16="http://schemas.microsoft.com/office/drawing/2014/main" id="{B3E69B71-5849-7541-ADEA-D19838B3CF0C}"/>
              </a:ext>
            </a:extLst>
          </p:cNvPr>
          <p:cNvSpPr>
            <a:spLocks noGrp="1"/>
          </p:cNvSpPr>
          <p:nvPr>
            <p:ph type="ctrTitle"/>
          </p:nvPr>
        </p:nvSpPr>
        <p:spPr>
          <a:xfrm>
            <a:off x="1524000" y="179285"/>
            <a:ext cx="4814806" cy="2666552"/>
          </a:xfrm>
        </p:spPr>
        <p:txBody>
          <a:bodyPr>
            <a:normAutofit fontScale="90000"/>
          </a:bodyPr>
          <a:lstStyle/>
          <a:p>
            <a:r>
              <a:rPr lang="en-US" sz="3600" dirty="0"/>
              <a:t>How the Pace program derailed the energy transition: the story behind the </a:t>
            </a:r>
            <a:r>
              <a:rPr lang="en-US" sz="3600" dirty="0" err="1"/>
              <a:t>igcep</a:t>
            </a:r>
            <a:r>
              <a:rPr lang="en-US" sz="3600" dirty="0"/>
              <a:t> 2021</a:t>
            </a:r>
          </a:p>
        </p:txBody>
      </p:sp>
    </p:spTree>
    <p:extLst>
      <p:ext uri="{BB962C8B-B14F-4D97-AF65-F5344CB8AC3E}">
        <p14:creationId xmlns:p14="http://schemas.microsoft.com/office/powerpoint/2010/main" val="2167823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27" descr="Woman working at office late at night">
            <a:extLst>
              <a:ext uri="{FF2B5EF4-FFF2-40B4-BE49-F238E27FC236}">
                <a16:creationId xmlns:a16="http://schemas.microsoft.com/office/drawing/2014/main" id="{B7E68695-0DB5-1946-B945-66E677B1128F}"/>
              </a:ext>
            </a:extLst>
          </p:cNvPr>
          <p:cNvPicPr>
            <a:picLocks noGrp="1" noChangeAspect="1"/>
          </p:cNvPicPr>
          <p:nvPr>
            <p:ph type="pic" sz="quarter" idx="13"/>
          </p:nvPr>
        </p:nvPicPr>
        <p:blipFill rotWithShape="1">
          <a:blip r:embed="rId2" cstate="screen">
            <a:duotone>
              <a:prstClr val="black"/>
              <a:schemeClr val="accent3">
                <a:tint val="45000"/>
                <a:satMod val="400000"/>
              </a:schemeClr>
            </a:duotone>
            <a:alphaModFix amt="20000"/>
            <a:extLst>
              <a:ext uri="{BEBA8EAE-BF5A-486C-A8C5-ECC9F3942E4B}">
                <a14:imgProps xmlns:a14="http://schemas.microsoft.com/office/drawing/2010/main">
                  <a14:imgLayer r:embed="rId3">
                    <a14:imgEffect>
                      <a14:brightnessContrast bright="-31000"/>
                    </a14:imgEffect>
                  </a14:imgLayer>
                </a14:imgProps>
              </a:ext>
              <a:ext uri="{28A0092B-C50C-407E-A947-70E740481C1C}">
                <a14:useLocalDpi xmlns:a14="http://schemas.microsoft.com/office/drawing/2010/main"/>
              </a:ext>
            </a:extLst>
          </a:blip>
          <a:srcRect l="4692" r="4692"/>
          <a:stretch/>
        </p:blipFill>
        <p:spPr>
          <a:xfrm>
            <a:off x="357180" y="0"/>
            <a:ext cx="10720975" cy="6698202"/>
          </a:xfrm>
        </p:spPr>
      </p:pic>
      <p:sp>
        <p:nvSpPr>
          <p:cNvPr id="3" name="Title 2">
            <a:extLst>
              <a:ext uri="{FF2B5EF4-FFF2-40B4-BE49-F238E27FC236}">
                <a16:creationId xmlns:a16="http://schemas.microsoft.com/office/drawing/2014/main" id="{12B178B4-CDED-454C-BED2-2E2B10ADA703}"/>
              </a:ext>
            </a:extLst>
          </p:cNvPr>
          <p:cNvSpPr>
            <a:spLocks noGrp="1"/>
          </p:cNvSpPr>
          <p:nvPr>
            <p:ph type="ctrTitle"/>
          </p:nvPr>
        </p:nvSpPr>
        <p:spPr>
          <a:xfrm>
            <a:off x="961053" y="79899"/>
            <a:ext cx="9722498" cy="1879530"/>
          </a:xfrm>
        </p:spPr>
        <p:txBody>
          <a:bodyPr/>
          <a:lstStyle/>
          <a:p>
            <a:r>
              <a:rPr lang="en-US" sz="3200" dirty="0"/>
              <a:t>Tracing the IGCEP and PACE connection: THE World </a:t>
            </a:r>
            <a:r>
              <a:rPr lang="en-US" sz="3200" dirty="0" err="1"/>
              <a:t>BANk</a:t>
            </a:r>
            <a:r>
              <a:rPr lang="en-US" sz="3200" dirty="0"/>
              <a:t> RE-engineering Pakistan’s Energy policy through the backdoor:</a:t>
            </a:r>
          </a:p>
        </p:txBody>
      </p:sp>
      <p:sp>
        <p:nvSpPr>
          <p:cNvPr id="7" name="Text Placeholder 6">
            <a:extLst>
              <a:ext uri="{FF2B5EF4-FFF2-40B4-BE49-F238E27FC236}">
                <a16:creationId xmlns:a16="http://schemas.microsoft.com/office/drawing/2014/main" id="{54E9E228-B02C-3941-B458-23CB2D67B476}"/>
              </a:ext>
            </a:extLst>
          </p:cNvPr>
          <p:cNvSpPr>
            <a:spLocks noGrp="1"/>
          </p:cNvSpPr>
          <p:nvPr>
            <p:ph type="body" sz="quarter" idx="14"/>
          </p:nvPr>
        </p:nvSpPr>
        <p:spPr>
          <a:xfrm>
            <a:off x="1633099" y="2136710"/>
            <a:ext cx="8499945" cy="4058817"/>
          </a:xfrm>
        </p:spPr>
        <p:txBody>
          <a:bodyPr>
            <a:normAutofit fontScale="85000" lnSpcReduction="20000"/>
          </a:bodyPr>
          <a:lstStyle/>
          <a:p>
            <a:pPr marL="342900" indent="-342900">
              <a:buFontTx/>
              <a:buChar char="-"/>
            </a:pPr>
            <a:r>
              <a:rPr lang="en-US" sz="2400" dirty="0"/>
              <a:t>PACE loan documents claims that the ARE policy and its own VRE Integration and Planning study constitute the </a:t>
            </a:r>
            <a:r>
              <a:rPr lang="en-US" sz="2400" dirty="0">
                <a:solidFill>
                  <a:srgbClr val="FFFF00"/>
                </a:solidFill>
              </a:rPr>
              <a:t>“analytical underpinnings” </a:t>
            </a:r>
            <a:r>
              <a:rPr lang="en-US" sz="2400" dirty="0"/>
              <a:t>of its prior action conditions. </a:t>
            </a:r>
          </a:p>
          <a:p>
            <a:pPr marL="342900" indent="-342900">
              <a:buFontTx/>
              <a:buChar char="-"/>
            </a:pPr>
            <a:r>
              <a:rPr lang="en-US" sz="2400" dirty="0"/>
              <a:t>Loan Condition: NEPRA has approved a least cost generation plan “that meets requirements for increased share of variable renewable energy in the generation mix.” i.e. 30% wind and solar in the ARE, and 33% according to the Bank’s own study </a:t>
            </a:r>
            <a:r>
              <a:rPr lang="en-US" sz="2400" dirty="0">
                <a:sym typeface="Wingdings" panose="05000000000000000000" pitchFamily="2" charset="2"/>
              </a:rPr>
              <a:t> </a:t>
            </a:r>
            <a:r>
              <a:rPr lang="en-US" sz="2400" b="1" u="sng" dirty="0">
                <a:sym typeface="Wingdings" panose="05000000000000000000" pitchFamily="2" charset="2"/>
              </a:rPr>
              <a:t>VIOLATED!</a:t>
            </a:r>
            <a:endParaRPr lang="en-US" sz="2400" b="1" u="sng" dirty="0"/>
          </a:p>
          <a:p>
            <a:pPr marL="342900" indent="-342900">
              <a:buFontTx/>
              <a:buChar char="-"/>
            </a:pPr>
            <a:r>
              <a:rPr lang="en-US" sz="2400" dirty="0"/>
              <a:t>Loan Condition: “NTDC has developed and submitted to NEPRA a least cost generation plan based on </a:t>
            </a:r>
            <a:r>
              <a:rPr lang="en-US" sz="2400" b="1" u="sng" dirty="0">
                <a:solidFill>
                  <a:srgbClr val="FFFF00"/>
                </a:solidFill>
              </a:rPr>
              <a:t>criteria approved by the Cabinet</a:t>
            </a:r>
            <a:r>
              <a:rPr lang="en-US" sz="2400" b="1" dirty="0">
                <a:solidFill>
                  <a:srgbClr val="FFFF00"/>
                </a:solidFill>
              </a:rPr>
              <a:t>, </a:t>
            </a:r>
            <a:r>
              <a:rPr lang="en-US" sz="2400" dirty="0"/>
              <a:t>which includes 63 percent of renewable energy (solar, wind, </a:t>
            </a:r>
            <a:r>
              <a:rPr lang="en-US" sz="2400" b="1" u="sng" dirty="0">
                <a:solidFill>
                  <a:srgbClr val="FFFF00"/>
                </a:solidFill>
              </a:rPr>
              <a:t>hydropower)</a:t>
            </a:r>
            <a:r>
              <a:rPr lang="en-US" sz="2400" dirty="0"/>
              <a:t> by 2030. </a:t>
            </a:r>
            <a:r>
              <a:rPr lang="en-US" sz="2400" u="sng" dirty="0">
                <a:sym typeface="Wingdings" panose="05000000000000000000" pitchFamily="2" charset="2"/>
              </a:rPr>
              <a:t> </a:t>
            </a:r>
            <a:r>
              <a:rPr lang="en-US" sz="2400" b="1" u="sng" dirty="0"/>
              <a:t>VIOLATES THE CONSTITUTION AND THE AREP!</a:t>
            </a:r>
          </a:p>
          <a:p>
            <a:pPr marL="342900" indent="-342900">
              <a:buFontTx/>
              <a:buChar char="-"/>
            </a:pPr>
            <a:r>
              <a:rPr lang="en-US" sz="2400" b="1" dirty="0"/>
              <a:t>The Bank states: </a:t>
            </a:r>
            <a:r>
              <a:rPr lang="en-US" sz="2400" dirty="0"/>
              <a:t>“The RE Policy stipulates that the major expansion of installed generation capacity over the next 10 years should be from RE (solar, wind, </a:t>
            </a:r>
            <a:r>
              <a:rPr lang="en-US" sz="2400" u="sng" dirty="0">
                <a:solidFill>
                  <a:srgbClr val="FFFF00"/>
                </a:solidFill>
              </a:rPr>
              <a:t>hydropower, </a:t>
            </a:r>
            <a:r>
              <a:rPr lang="en-US" sz="2400" dirty="0"/>
              <a:t>and bagasse)” </a:t>
            </a:r>
            <a:r>
              <a:rPr lang="en-US" sz="2400" dirty="0">
                <a:sym typeface="Wingdings" panose="05000000000000000000" pitchFamily="2" charset="2"/>
              </a:rPr>
              <a:t> </a:t>
            </a:r>
            <a:r>
              <a:rPr kumimoji="0" lang="en-US" sz="2400" b="1" i="0" u="sng" strike="noStrike" kern="1200" cap="none" spc="0" normalizeH="0" baseline="0" noProof="0" dirty="0">
                <a:ln>
                  <a:noFill/>
                </a:ln>
                <a:solidFill>
                  <a:srgbClr val="FFFFFF"/>
                </a:solidFill>
                <a:effectLst/>
                <a:uLnTx/>
                <a:uFillTx/>
                <a:latin typeface="Calibri Light" panose="020F0302020204030204"/>
                <a:ea typeface="+mn-ea"/>
                <a:cs typeface="+mn-cs"/>
              </a:rPr>
              <a:t>BLATANTLY MISREPRESENTS THE ARE</a:t>
            </a:r>
          </a:p>
          <a:p>
            <a:endParaRPr lang="en-US" sz="2400" u="sng" dirty="0"/>
          </a:p>
          <a:p>
            <a:pPr marL="342900" indent="-342900">
              <a:buFontTx/>
              <a:buChar char="-"/>
            </a:pPr>
            <a:endParaRPr lang="en-US" sz="2400" b="1" dirty="0"/>
          </a:p>
          <a:p>
            <a:pPr marL="342900" indent="-342900">
              <a:buFontTx/>
              <a:buChar char="-"/>
            </a:pPr>
            <a:endParaRPr lang="en-US" sz="2400" dirty="0"/>
          </a:p>
          <a:p>
            <a:endParaRPr lang="en-US" sz="2400" dirty="0"/>
          </a:p>
        </p:txBody>
      </p:sp>
    </p:spTree>
    <p:extLst>
      <p:ext uri="{BB962C8B-B14F-4D97-AF65-F5344CB8AC3E}">
        <p14:creationId xmlns:p14="http://schemas.microsoft.com/office/powerpoint/2010/main" val="307287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2A33-F29F-424D-81F2-AC6908B3DB82}"/>
              </a:ext>
            </a:extLst>
          </p:cNvPr>
          <p:cNvSpPr>
            <a:spLocks noGrp="1"/>
          </p:cNvSpPr>
          <p:nvPr>
            <p:ph type="ctrTitle"/>
          </p:nvPr>
        </p:nvSpPr>
        <p:spPr>
          <a:xfrm>
            <a:off x="1627321" y="339644"/>
            <a:ext cx="10134369" cy="1582461"/>
          </a:xfrm>
        </p:spPr>
        <p:txBody>
          <a:bodyPr/>
          <a:lstStyle/>
          <a:p>
            <a:r>
              <a:rPr lang="en-US" sz="3600" dirty="0"/>
              <a:t>WEIGHING the impact on Pakistan’s political stability and Energy &amp; environmental GOALS</a:t>
            </a:r>
          </a:p>
        </p:txBody>
      </p:sp>
      <p:sp>
        <p:nvSpPr>
          <p:cNvPr id="3" name="Text Placeholder 2">
            <a:extLst>
              <a:ext uri="{FF2B5EF4-FFF2-40B4-BE49-F238E27FC236}">
                <a16:creationId xmlns:a16="http://schemas.microsoft.com/office/drawing/2014/main" id="{0982D35E-BA0C-49C0-B006-7AB068BB75E3}"/>
              </a:ext>
            </a:extLst>
          </p:cNvPr>
          <p:cNvSpPr>
            <a:spLocks noGrp="1"/>
          </p:cNvSpPr>
          <p:nvPr>
            <p:ph type="body" sz="quarter" idx="14"/>
          </p:nvPr>
        </p:nvSpPr>
        <p:spPr>
          <a:xfrm>
            <a:off x="1281092" y="2048387"/>
            <a:ext cx="10134371" cy="4210308"/>
          </a:xfrm>
        </p:spPr>
        <p:txBody>
          <a:bodyPr>
            <a:normAutofit fontScale="92500" lnSpcReduction="10000"/>
          </a:bodyPr>
          <a:lstStyle/>
          <a:p>
            <a:pPr marL="285750" indent="-285750">
              <a:buFont typeface="Arial" panose="020B0604020202020204" pitchFamily="34" charset="0"/>
              <a:buChar char="•"/>
            </a:pPr>
            <a:r>
              <a:rPr lang="en-US" dirty="0"/>
              <a:t>This Backdoor manipulation and inclusion of hydro comes at a time of heightened Climate Change Stress and Water Conflicts between the lower riparian province (Sindh) and upper riparian (KPK and Punjab). WB stoking climate disaster and inter-provincial conflict through meddling in substantive energy policies, constitutional procedures, and planning process. </a:t>
            </a:r>
          </a:p>
          <a:p>
            <a:pPr marL="285750" indent="-285750">
              <a:buFont typeface="Arial" panose="020B0604020202020204" pitchFamily="34" charset="0"/>
              <a:buChar char="•"/>
            </a:pPr>
            <a:r>
              <a:rPr lang="en-US" dirty="0"/>
              <a:t>Of “committed projects” 23 projects include hydropower (mostly large dams) that will generate 13,161 MW.  There is </a:t>
            </a:r>
            <a:r>
              <a:rPr lang="en-US" dirty="0">
                <a:solidFill>
                  <a:schemeClr val="accent4"/>
                </a:solidFill>
              </a:rPr>
              <a:t>no environmental costing method in place, no re-settlement plan for displaced persons, and no adequate consideration of expected delays and cost-overruns </a:t>
            </a:r>
          </a:p>
          <a:p>
            <a:pPr marL="285750" indent="-285750">
              <a:buFont typeface="Arial" panose="020B0604020202020204" pitchFamily="34" charset="0"/>
              <a:buChar char="•"/>
            </a:pPr>
            <a:r>
              <a:rPr lang="en-US" dirty="0"/>
              <a:t>Additions of around 8.5 GW of expensive coal locking Pakistan into expensive capacity payments and 10 GW of LNG including highly expensive imported gas. </a:t>
            </a:r>
          </a:p>
          <a:p>
            <a:pPr marL="285750" indent="-285750">
              <a:buFont typeface="Arial" panose="020B0604020202020204" pitchFamily="34" charset="0"/>
              <a:buChar char="•"/>
            </a:pPr>
            <a:r>
              <a:rPr lang="en-US" dirty="0"/>
              <a:t>Thar Coal power plants and mines to become largest air pollutant, mercury and CO2 emissions hotspots in South Asia.  Responsible for a projected 29,000 air pollution related deaths, 40,000 asthma emergency room visits, 19,900 new cases of asthma in children, 32,000 preterm births, 20 million days of work absence (sick leave) and 57,000 years lived with disability related to chronic obstructive pulmonary disease, diabetes and stroke. </a:t>
            </a:r>
            <a:r>
              <a:rPr lang="en-US" dirty="0">
                <a:solidFill>
                  <a:srgbClr val="FF0000"/>
                </a:solidFill>
              </a:rPr>
              <a:t>No attention to these impacts in assessing the cost of coal</a:t>
            </a:r>
            <a:r>
              <a:rPr lang="en-US" dirty="0"/>
              <a:t>.</a:t>
            </a:r>
          </a:p>
          <a:p>
            <a:pPr marL="285750" indent="-285750">
              <a:buFont typeface="Arial" panose="020B0604020202020204" pitchFamily="34" charset="0"/>
              <a:buChar char="•"/>
            </a:pPr>
            <a:r>
              <a:rPr lang="en-US" dirty="0"/>
              <a:t>These outcomes defeat the key goal of the NEPRA Act: “to make special provisions for the development of renewable electricity markets in accordance with </a:t>
            </a:r>
            <a:r>
              <a:rPr lang="en-US" u="sng" dirty="0"/>
              <a:t>the international commitments</a:t>
            </a:r>
            <a:r>
              <a:rPr lang="en-US" dirty="0"/>
              <a:t> of Pakistan as well as the responsibility of Pakistan </a:t>
            </a:r>
            <a:r>
              <a:rPr lang="en-US" u="sng" dirty="0"/>
              <a:t>to support and encourage measures to effectively mitigate adverse climate change </a:t>
            </a:r>
            <a:r>
              <a:rPr lang="en-US" dirty="0"/>
              <a:t>and to </a:t>
            </a:r>
            <a:r>
              <a:rPr lang="en-US" u="sng" dirty="0"/>
              <a:t>effectively manage conflict of interest of the State in relation to development of the electric power markets of Pakistan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12849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F79558-1FB0-42AD-8CFA-C9DA4AD9320D}"/>
              </a:ext>
            </a:extLst>
          </p:cNvPr>
          <p:cNvSpPr>
            <a:spLocks noGrp="1"/>
          </p:cNvSpPr>
          <p:nvPr>
            <p:ph type="body" idx="13"/>
          </p:nvPr>
        </p:nvSpPr>
        <p:spPr>
          <a:xfrm>
            <a:off x="1524000" y="5286196"/>
            <a:ext cx="3456373" cy="750620"/>
          </a:xfrm>
        </p:spPr>
        <p:txBody>
          <a:bodyPr>
            <a:normAutofit/>
          </a:bodyPr>
          <a:lstStyle/>
          <a:p>
            <a:r>
              <a:rPr lang="en-US" dirty="0"/>
              <a:t>World Bank as the de facto legislator</a:t>
            </a:r>
          </a:p>
        </p:txBody>
      </p:sp>
      <p:sp>
        <p:nvSpPr>
          <p:cNvPr id="4" name="Title 3">
            <a:extLst>
              <a:ext uri="{FF2B5EF4-FFF2-40B4-BE49-F238E27FC236}">
                <a16:creationId xmlns:a16="http://schemas.microsoft.com/office/drawing/2014/main" id="{56932694-A880-4595-8CCD-CA0A80EC2D19}"/>
              </a:ext>
            </a:extLst>
          </p:cNvPr>
          <p:cNvSpPr>
            <a:spLocks noGrp="1"/>
          </p:cNvSpPr>
          <p:nvPr>
            <p:ph type="ctrTitle"/>
          </p:nvPr>
        </p:nvSpPr>
        <p:spPr>
          <a:xfrm>
            <a:off x="1524000" y="2494626"/>
            <a:ext cx="3225552" cy="2608764"/>
          </a:xfrm>
        </p:spPr>
        <p:txBody>
          <a:bodyPr>
            <a:normAutofit fontScale="90000"/>
          </a:bodyPr>
          <a:lstStyle/>
          <a:p>
            <a:r>
              <a:rPr lang="en-US" dirty="0"/>
              <a:t>Imposing policies from up high</a:t>
            </a:r>
          </a:p>
        </p:txBody>
      </p:sp>
      <p:pic>
        <p:nvPicPr>
          <p:cNvPr id="16" name="Picture Placeholder 15">
            <a:extLst>
              <a:ext uri="{FF2B5EF4-FFF2-40B4-BE49-F238E27FC236}">
                <a16:creationId xmlns:a16="http://schemas.microsoft.com/office/drawing/2014/main" id="{941239DC-D0FE-40E3-97B3-40D20ACC59E3}"/>
              </a:ext>
            </a:extLst>
          </p:cNvPr>
          <p:cNvPicPr>
            <a:picLocks noGrp="1" noChangeAspect="1"/>
          </p:cNvPicPr>
          <p:nvPr>
            <p:ph type="pic" sz="quarter" idx="10"/>
          </p:nvPr>
        </p:nvPicPr>
        <p:blipFill>
          <a:blip r:embed="rId2"/>
          <a:srcRect t="13241" b="13241"/>
          <a:stretch>
            <a:fillRect/>
          </a:stretch>
        </p:blipFill>
        <p:spPr>
          <a:xfrm>
            <a:off x="5184559" y="426129"/>
            <a:ext cx="7007440" cy="5752730"/>
          </a:xfrm>
        </p:spPr>
      </p:pic>
    </p:spTree>
    <p:extLst>
      <p:ext uri="{BB962C8B-B14F-4D97-AF65-F5344CB8AC3E}">
        <p14:creationId xmlns:p14="http://schemas.microsoft.com/office/powerpoint/2010/main" val="1486803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5ECE-2D45-764D-A434-EA4997A38F9E}"/>
              </a:ext>
            </a:extLst>
          </p:cNvPr>
          <p:cNvSpPr>
            <a:spLocks noGrp="1"/>
          </p:cNvSpPr>
          <p:nvPr>
            <p:ph type="ctrTitle"/>
          </p:nvPr>
        </p:nvSpPr>
        <p:spPr>
          <a:xfrm>
            <a:off x="1219451" y="292425"/>
            <a:ext cx="3289101" cy="994837"/>
          </a:xfrm>
        </p:spPr>
        <p:txBody>
          <a:bodyPr/>
          <a:lstStyle/>
          <a:p>
            <a:r>
              <a:rPr lang="en-US" sz="3200" dirty="0"/>
              <a:t>The way forward:</a:t>
            </a:r>
          </a:p>
        </p:txBody>
      </p:sp>
      <p:sp>
        <p:nvSpPr>
          <p:cNvPr id="3" name="Text Placeholder 2">
            <a:extLst>
              <a:ext uri="{FF2B5EF4-FFF2-40B4-BE49-F238E27FC236}">
                <a16:creationId xmlns:a16="http://schemas.microsoft.com/office/drawing/2014/main" id="{96018F6A-34AE-124E-868D-D500FE5002BF}"/>
              </a:ext>
            </a:extLst>
          </p:cNvPr>
          <p:cNvSpPr>
            <a:spLocks noGrp="1"/>
          </p:cNvSpPr>
          <p:nvPr>
            <p:ph type="body" sz="quarter" idx="14"/>
          </p:nvPr>
        </p:nvSpPr>
        <p:spPr>
          <a:xfrm>
            <a:off x="1219451" y="1438183"/>
            <a:ext cx="5517251" cy="5127392"/>
          </a:xfrm>
        </p:spPr>
        <p:txBody>
          <a:bodyPr>
            <a:normAutofit fontScale="92500" lnSpcReduction="20000"/>
          </a:bodyPr>
          <a:lstStyle/>
          <a:p>
            <a:pPr marL="285750" indent="-285750">
              <a:buFontTx/>
              <a:buChar char="-"/>
            </a:pPr>
            <a:r>
              <a:rPr lang="en-US" sz="1600" dirty="0"/>
              <a:t>These toxic policy outcomes are the result of </a:t>
            </a:r>
            <a:r>
              <a:rPr lang="en-US" sz="1600" b="1" dirty="0"/>
              <a:t>contradictory and duplicitous policies of the WB </a:t>
            </a:r>
            <a:r>
              <a:rPr lang="en-US" sz="1600" dirty="0"/>
              <a:t>and the distortive effects of its lending practices.</a:t>
            </a:r>
          </a:p>
          <a:p>
            <a:pPr marL="285750" indent="-285750">
              <a:buFontTx/>
              <a:buChar char="-"/>
            </a:pPr>
            <a:r>
              <a:rPr lang="en-US" sz="1600" dirty="0"/>
              <a:t>WB’s 2021 Climate Change Action Plan claims to have ended  support for environmentally harmful projects in favor of “green” and “inclusive” development </a:t>
            </a:r>
            <a:r>
              <a:rPr lang="en-US" sz="1600" dirty="0">
                <a:sym typeface="Wingdings" panose="05000000000000000000" pitchFamily="2" charset="2"/>
              </a:rPr>
              <a:t> </a:t>
            </a:r>
            <a:r>
              <a:rPr lang="en-US" sz="1600" b="1" dirty="0"/>
              <a:t>Green Washing</a:t>
            </a:r>
          </a:p>
          <a:p>
            <a:pPr marL="285750" indent="-285750">
              <a:buFontTx/>
              <a:buChar char="-"/>
            </a:pPr>
            <a:r>
              <a:rPr lang="en-US" sz="1600" dirty="0"/>
              <a:t>No JUST energy transition without the Bank’s </a:t>
            </a:r>
            <a:r>
              <a:rPr lang="en-US" sz="1600" u="sng" dirty="0">
                <a:solidFill>
                  <a:srgbClr val="FF0000"/>
                </a:solidFill>
              </a:rPr>
              <a:t>ACCOUNTABILITY. </a:t>
            </a:r>
          </a:p>
          <a:p>
            <a:pPr marL="285750" indent="-285750">
              <a:buFontTx/>
              <a:buChar char="-"/>
            </a:pPr>
            <a:r>
              <a:rPr lang="en-US" sz="1600" dirty="0"/>
              <a:t>WHO does the Bank truly serve? </a:t>
            </a:r>
            <a:r>
              <a:rPr lang="en-US" sz="1600" dirty="0">
                <a:sym typeface="Wingdings" panose="05000000000000000000" pitchFamily="2" charset="2"/>
              </a:rPr>
              <a:t> </a:t>
            </a:r>
            <a:r>
              <a:rPr lang="en-US" sz="1600" dirty="0">
                <a:solidFill>
                  <a:srgbClr val="FF0000"/>
                </a:solidFill>
                <a:sym typeface="Wingdings" panose="05000000000000000000" pitchFamily="2" charset="2"/>
              </a:rPr>
              <a:t>private profiteers and lenders</a:t>
            </a:r>
            <a:endParaRPr lang="en-US" sz="1600" dirty="0">
              <a:solidFill>
                <a:srgbClr val="FF0000"/>
              </a:solidFill>
            </a:endParaRPr>
          </a:p>
          <a:p>
            <a:pPr marL="285750" indent="-285750">
              <a:buFontTx/>
              <a:buChar char="-"/>
            </a:pPr>
            <a:r>
              <a:rPr lang="en-US" sz="1600" dirty="0"/>
              <a:t>Review of PACE and related energy projects </a:t>
            </a:r>
            <a:r>
              <a:rPr lang="en-US" sz="1600" b="1" u="sng" dirty="0">
                <a:sym typeface="Wingdings" panose="05000000000000000000" pitchFamily="2" charset="2"/>
              </a:rPr>
              <a:t></a:t>
            </a:r>
            <a:r>
              <a:rPr lang="en-US" sz="1600" b="1" u="sng" dirty="0"/>
              <a:t>The Bank must ensure </a:t>
            </a:r>
            <a:r>
              <a:rPr lang="en-US" sz="1600" b="1" dirty="0"/>
              <a:t>INTERNAL REFORMS!</a:t>
            </a:r>
          </a:p>
          <a:p>
            <a:pPr marL="285750" indent="-285750">
              <a:buFontTx/>
              <a:buChar char="-"/>
            </a:pPr>
            <a:r>
              <a:rPr lang="en-US" sz="1600" dirty="0"/>
              <a:t>Loan programs, technical assistance, lending through intermediaries etc., </a:t>
            </a:r>
            <a:r>
              <a:rPr lang="en-US" sz="1600" dirty="0">
                <a:sym typeface="Wingdings" panose="05000000000000000000" pitchFamily="2" charset="2"/>
              </a:rPr>
              <a:t> Must be</a:t>
            </a:r>
            <a:r>
              <a:rPr lang="en-US" sz="1600" dirty="0"/>
              <a:t> transparent, non-insular, and representative: C</a:t>
            </a:r>
            <a:r>
              <a:rPr lang="en-US" sz="1600" b="1" dirty="0"/>
              <a:t>onsultations </a:t>
            </a:r>
            <a:r>
              <a:rPr lang="en-US" sz="1600" dirty="0"/>
              <a:t>with vulnerable groups as well as </a:t>
            </a:r>
            <a:r>
              <a:rPr lang="en-US" sz="1600" b="1" dirty="0"/>
              <a:t>independent reviews </a:t>
            </a:r>
            <a:r>
              <a:rPr lang="en-US" sz="1600" dirty="0"/>
              <a:t>of it programs are needed</a:t>
            </a:r>
          </a:p>
          <a:p>
            <a:pPr marL="285750" indent="-285750">
              <a:buFontTx/>
              <a:buChar char="-"/>
            </a:pPr>
            <a:r>
              <a:rPr lang="en-US" sz="1600" dirty="0"/>
              <a:t>Paris Agreement’s goal is to make “finance flows consistent with a pathway towards low greenhouse gas emissions and climate-resilient development” </a:t>
            </a:r>
            <a:r>
              <a:rPr lang="en-US" sz="1600" b="1" dirty="0"/>
              <a:t>WB needs to develop socially just and green financing solutions for Pakistan to live up to its rhetoric</a:t>
            </a:r>
          </a:p>
          <a:p>
            <a:pPr marL="285750" indent="-285750">
              <a:buFontTx/>
              <a:buChar char="-"/>
            </a:pPr>
            <a:r>
              <a:rPr lang="en-US" sz="1600" b="1" u="sng" dirty="0" err="1"/>
              <a:t>E,g</a:t>
            </a:r>
            <a:r>
              <a:rPr lang="en-US" sz="1600" b="1" u="sng" dirty="0"/>
              <a:t>. Debt-for-Nature Swaps and Loan Forgiveness Programs </a:t>
            </a:r>
            <a:r>
              <a:rPr lang="en-US" sz="1600" b="1" dirty="0"/>
              <a:t>to break the poisonous debt cycle </a:t>
            </a:r>
            <a:r>
              <a:rPr lang="en-US" sz="1600" dirty="0"/>
              <a:t>Pakistan is trapped in through years of WB interventions</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p:txBody>
      </p:sp>
      <p:pic>
        <p:nvPicPr>
          <p:cNvPr id="7" name="Picture Placeholder 6">
            <a:extLst>
              <a:ext uri="{FF2B5EF4-FFF2-40B4-BE49-F238E27FC236}">
                <a16:creationId xmlns:a16="http://schemas.microsoft.com/office/drawing/2014/main" id="{172E1B30-93CD-465A-917F-9412412588B6}"/>
              </a:ext>
            </a:extLst>
          </p:cNvPr>
          <p:cNvPicPr>
            <a:picLocks noGrp="1" noChangeAspect="1"/>
          </p:cNvPicPr>
          <p:nvPr>
            <p:ph type="pic" sz="quarter" idx="10"/>
          </p:nvPr>
        </p:nvPicPr>
        <p:blipFill>
          <a:blip r:embed="rId2"/>
          <a:srcRect l="21212" r="21212"/>
          <a:stretch/>
        </p:blipFill>
        <p:spPr>
          <a:xfrm>
            <a:off x="6865400" y="292426"/>
            <a:ext cx="4878057" cy="6273148"/>
          </a:xfrm>
        </p:spPr>
      </p:pic>
    </p:spTree>
    <p:extLst>
      <p:ext uri="{BB962C8B-B14F-4D97-AF65-F5344CB8AC3E}">
        <p14:creationId xmlns:p14="http://schemas.microsoft.com/office/powerpoint/2010/main" val="3480697386"/>
      </p:ext>
    </p:extLst>
  </p:cSld>
  <p:clrMapOvr>
    <a:masterClrMapping/>
  </p:clrMapOvr>
</p:sld>
</file>

<file path=ppt/theme/theme1.xml><?xml version="1.0" encoding="utf-8"?>
<a:theme xmlns:a="http://schemas.openxmlformats.org/drawingml/2006/main" name="Office Theme">
  <a:themeElements>
    <a:clrScheme name="Cool">
      <a:dk1>
        <a:srgbClr val="000000"/>
      </a:dk1>
      <a:lt1>
        <a:srgbClr val="FFFFFF"/>
      </a:lt1>
      <a:dk2>
        <a:srgbClr val="464646"/>
      </a:dk2>
      <a:lt2>
        <a:srgbClr val="FFFFFF"/>
      </a:lt2>
      <a:accent1>
        <a:srgbClr val="15D1BB"/>
      </a:accent1>
      <a:accent2>
        <a:srgbClr val="0FB4DB"/>
      </a:accent2>
      <a:accent3>
        <a:srgbClr val="0D81BB"/>
      </a:accent3>
      <a:accent4>
        <a:srgbClr val="045FC4"/>
      </a:accent4>
      <a:accent5>
        <a:srgbClr val="953FF3"/>
      </a:accent5>
      <a:accent6>
        <a:srgbClr val="C03EF4"/>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our Title goes Here" id="{216E2A47-1B33-481B-B469-F891BA0BB112}" vid="{A834A686-415F-444B-99EF-70560C1C6F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Modern clean sophisticated presentation</Template>
  <TotalTime>429</TotalTime>
  <Words>1198</Words>
  <Application>Microsoft Office PowerPoint</Application>
  <PresentationFormat>Widescreen</PresentationFormat>
  <Paragraphs>42</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aller_lightregular</vt:lpstr>
      <vt:lpstr>Arial</vt:lpstr>
      <vt:lpstr>Calibri</vt:lpstr>
      <vt:lpstr>Calibri Light</vt:lpstr>
      <vt:lpstr>Sagona ExtraLight</vt:lpstr>
      <vt:lpstr>Speak Pro</vt:lpstr>
      <vt:lpstr>Office Theme</vt:lpstr>
      <vt:lpstr>IMPACT of the WORLD Bank’s projects on Pakistan’s energy policies and planning process</vt:lpstr>
      <vt:lpstr>Constitutional Background to Pakistan’s Planned energy transition</vt:lpstr>
      <vt:lpstr>How the Pace program derailed the energy transition: the story behind the igcep 2021</vt:lpstr>
      <vt:lpstr>Tracing the IGCEP and PACE connection: THE World BANk RE-engineering Pakistan’s Energy policy through the backdoor:</vt:lpstr>
      <vt:lpstr>WEIGHING the impact on Pakistan’s political stability and Energy &amp; environmental GOALS</vt:lpstr>
      <vt:lpstr>Imposing policies from up high</vt:lpstr>
      <vt:lpstr>The way forward: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the IMF Backed TAX reforms</dc:title>
  <dc:creator>Syed Moulvi</dc:creator>
  <cp:lastModifiedBy>Syed Moulvi</cp:lastModifiedBy>
  <cp:revision>21</cp:revision>
  <dcterms:created xsi:type="dcterms:W3CDTF">2022-02-01T06:46:45Z</dcterms:created>
  <dcterms:modified xsi:type="dcterms:W3CDTF">2022-03-22T09:32:53Z</dcterms:modified>
</cp:coreProperties>
</file>